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0" r:id="rId4"/>
    <p:sldMasterId id="2147483683" r:id="rId5"/>
    <p:sldMasterId id="2147483695" r:id="rId6"/>
  </p:sldMasterIdLst>
  <p:notesMasterIdLst>
    <p:notesMasterId r:id="rId49"/>
  </p:notesMasterIdLst>
  <p:sldIdLst>
    <p:sldId id="257" r:id="rId7"/>
    <p:sldId id="518" r:id="rId8"/>
    <p:sldId id="519" r:id="rId9"/>
    <p:sldId id="520" r:id="rId10"/>
    <p:sldId id="522" r:id="rId11"/>
    <p:sldId id="567" r:id="rId12"/>
    <p:sldId id="529" r:id="rId13"/>
    <p:sldId id="531" r:id="rId14"/>
    <p:sldId id="530" r:id="rId15"/>
    <p:sldId id="532" r:id="rId16"/>
    <p:sldId id="568" r:id="rId17"/>
    <p:sldId id="534" r:id="rId18"/>
    <p:sldId id="562" r:id="rId19"/>
    <p:sldId id="535" r:id="rId20"/>
    <p:sldId id="563" r:id="rId21"/>
    <p:sldId id="564" r:id="rId22"/>
    <p:sldId id="557" r:id="rId23"/>
    <p:sldId id="585" r:id="rId24"/>
    <p:sldId id="586" r:id="rId25"/>
    <p:sldId id="584" r:id="rId26"/>
    <p:sldId id="565" r:id="rId27"/>
    <p:sldId id="543" r:id="rId28"/>
    <p:sldId id="545" r:id="rId29"/>
    <p:sldId id="560" r:id="rId30"/>
    <p:sldId id="576" r:id="rId31"/>
    <p:sldId id="546" r:id="rId32"/>
    <p:sldId id="580" r:id="rId33"/>
    <p:sldId id="577" r:id="rId34"/>
    <p:sldId id="579" r:id="rId35"/>
    <p:sldId id="578" r:id="rId36"/>
    <p:sldId id="549" r:id="rId37"/>
    <p:sldId id="566" r:id="rId38"/>
    <p:sldId id="551" r:id="rId39"/>
    <p:sldId id="552" r:id="rId40"/>
    <p:sldId id="573" r:id="rId41"/>
    <p:sldId id="570" r:id="rId42"/>
    <p:sldId id="571" r:id="rId43"/>
    <p:sldId id="572" r:id="rId44"/>
    <p:sldId id="581" r:id="rId45"/>
    <p:sldId id="517" r:id="rId46"/>
    <p:sldId id="544" r:id="rId47"/>
    <p:sldId id="582" r:id="rId48"/>
  </p:sldIdLst>
  <p:sldSz cx="9720263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06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laudia Rodes" initials="CR" lastIdx="2" clrIdx="0">
    <p:extLst>
      <p:ext uri="{19B8F6BF-5375-455C-9EA6-DF929625EA0E}">
        <p15:presenceInfo xmlns:p15="http://schemas.microsoft.com/office/powerpoint/2012/main" userId="S-1-5-21-1308740662-429972972-96501386-434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478F"/>
    <a:srgbClr val="7F7F7F"/>
    <a:srgbClr val="F1F1F1"/>
    <a:srgbClr val="4AB467"/>
    <a:srgbClr val="224891"/>
    <a:srgbClr val="46988D"/>
    <a:srgbClr val="828E33"/>
    <a:srgbClr val="066F7C"/>
    <a:srgbClr val="4041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A653F-DC00-4615-8BB3-2D80E74E0511}" v="168" dt="2023-04-28T03:56:13.736"/>
    <p1510:client id="{6DB7EF2A-100F-414E-6C1B-02D4F554ED62}" v="1" dt="2023-10-11T13:36:37.029"/>
    <p1510:client id="{B49035E1-C1DD-4432-32F8-94D9904CFD56}" v="3" dt="2023-07-28T08:27:36.39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4389" autoAdjust="0"/>
  </p:normalViewPr>
  <p:slideViewPr>
    <p:cSldViewPr snapToGrid="0">
      <p:cViewPr varScale="1">
        <p:scale>
          <a:sx n="67" d="100"/>
          <a:sy n="67" d="100"/>
        </p:scale>
        <p:origin x="1136" y="52"/>
      </p:cViewPr>
      <p:guideLst>
        <p:guide orient="horz" pos="2160"/>
        <p:guide pos="3061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50" Type="http://schemas.openxmlformats.org/officeDocument/2006/relationships/commentAuthors" Target="commentAuthors.xml"/><Relationship Id="rId55" Type="http://schemas.microsoft.com/office/2015/10/relationships/revisionInfo" Target="revisionInfo.xml"/><Relationship Id="rId7" Type="http://schemas.openxmlformats.org/officeDocument/2006/relationships/slide" Target="slides/slide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microsoft.com/office/2016/11/relationships/changesInfo" Target="changesInfos/changesInfo1.xml"/><Relationship Id="rId8" Type="http://schemas.openxmlformats.org/officeDocument/2006/relationships/slide" Target="slides/slide2.xml"/><Relationship Id="rId51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atasha Frilingou" userId="1b5881e0-18c2-4077-95c6-a4d334cb0bfa" providerId="ADAL" clId="{048A653F-DC00-4615-8BB3-2D80E74E0511}"/>
    <pc:docChg chg="undo custSel addSld delSld modSld sldOrd modMainMaster">
      <pc:chgData name="Natasha Frilingou" userId="1b5881e0-18c2-4077-95c6-a4d334cb0bfa" providerId="ADAL" clId="{048A653F-DC00-4615-8BB3-2D80E74E0511}" dt="2023-04-28T03:56:13.735" v="276" actId="164"/>
      <pc:docMkLst>
        <pc:docMk/>
      </pc:docMkLst>
      <pc:sldChg chg="addSp delSp modSp add del mod ord setBg">
        <pc:chgData name="Natasha Frilingou" userId="1b5881e0-18c2-4077-95c6-a4d334cb0bfa" providerId="ADAL" clId="{048A653F-DC00-4615-8BB3-2D80E74E0511}" dt="2023-04-28T03:56:13.735" v="276" actId="164"/>
        <pc:sldMkLst>
          <pc:docMk/>
          <pc:sldMk cId="2940320564" sldId="257"/>
        </pc:sldMkLst>
        <pc:spChg chg="add del mod">
          <ac:chgData name="Natasha Frilingou" userId="1b5881e0-18c2-4077-95c6-a4d334cb0bfa" providerId="ADAL" clId="{048A653F-DC00-4615-8BB3-2D80E74E0511}" dt="2023-04-28T03:47:39.788" v="150" actId="478"/>
          <ac:spMkLst>
            <pc:docMk/>
            <pc:sldMk cId="2940320564" sldId="257"/>
            <ac:spMk id="2" creationId="{483FA3DA-6D53-63C0-B951-1F2BCB70C3BC}"/>
          </ac:spMkLst>
        </pc:spChg>
        <pc:spChg chg="add mod">
          <ac:chgData name="Natasha Frilingou" userId="1b5881e0-18c2-4077-95c6-a4d334cb0bfa" providerId="ADAL" clId="{048A653F-DC00-4615-8BB3-2D80E74E0511}" dt="2023-04-28T03:56:13.735" v="276" actId="164"/>
          <ac:spMkLst>
            <pc:docMk/>
            <pc:sldMk cId="2940320564" sldId="257"/>
            <ac:spMk id="2" creationId="{AA2CC004-BC5E-1BF6-C45B-86307C452396}"/>
          </ac:spMkLst>
        </pc:spChg>
        <pc:spChg chg="mod">
          <ac:chgData name="Natasha Frilingou" userId="1b5881e0-18c2-4077-95c6-a4d334cb0bfa" providerId="ADAL" clId="{048A653F-DC00-4615-8BB3-2D80E74E0511}" dt="2023-04-28T03:56:13.735" v="276" actId="164"/>
          <ac:spMkLst>
            <pc:docMk/>
            <pc:sldMk cId="2940320564" sldId="257"/>
            <ac:spMk id="6" creationId="{8B10C54C-9321-4E0C-AEEF-C9ACB8C17A1E}"/>
          </ac:spMkLst>
        </pc:spChg>
        <pc:spChg chg="mod">
          <ac:chgData name="Natasha Frilingou" userId="1b5881e0-18c2-4077-95c6-a4d334cb0bfa" providerId="ADAL" clId="{048A653F-DC00-4615-8BB3-2D80E74E0511}" dt="2023-04-28T03:56:13.735" v="276" actId="164"/>
          <ac:spMkLst>
            <pc:docMk/>
            <pc:sldMk cId="2940320564" sldId="257"/>
            <ac:spMk id="7" creationId="{5B144386-13F1-441B-81CB-6A0CAB5E7B39}"/>
          </ac:spMkLst>
        </pc:spChg>
        <pc:spChg chg="mod">
          <ac:chgData name="Natasha Frilingou" userId="1b5881e0-18c2-4077-95c6-a4d334cb0bfa" providerId="ADAL" clId="{048A653F-DC00-4615-8BB3-2D80E74E0511}" dt="2023-04-28T03:56:13.735" v="276" actId="164"/>
          <ac:spMkLst>
            <pc:docMk/>
            <pc:sldMk cId="2940320564" sldId="257"/>
            <ac:spMk id="8" creationId="{365AF703-EBBF-4342-9B3C-9B0C7562D9B1}"/>
          </ac:spMkLst>
        </pc:spChg>
        <pc:spChg chg="mod">
          <ac:chgData name="Natasha Frilingou" userId="1b5881e0-18c2-4077-95c6-a4d334cb0bfa" providerId="ADAL" clId="{048A653F-DC00-4615-8BB3-2D80E74E0511}" dt="2023-04-28T03:39:09.649" v="117" actId="164"/>
          <ac:spMkLst>
            <pc:docMk/>
            <pc:sldMk cId="2940320564" sldId="257"/>
            <ac:spMk id="10" creationId="{69BF57B0-BBD7-5738-2347-961E930C37E0}"/>
          </ac:spMkLst>
        </pc:spChg>
        <pc:grpChg chg="add mod">
          <ac:chgData name="Natasha Frilingou" userId="1b5881e0-18c2-4077-95c6-a4d334cb0bfa" providerId="ADAL" clId="{048A653F-DC00-4615-8BB3-2D80E74E0511}" dt="2023-04-28T03:56:13.735" v="276" actId="164"/>
          <ac:grpSpMkLst>
            <pc:docMk/>
            <pc:sldMk cId="2940320564" sldId="257"/>
            <ac:grpSpMk id="4" creationId="{FA4F380B-A3D2-EE12-BA15-31E2637A481B}"/>
          </ac:grpSpMkLst>
        </pc:grpChg>
        <pc:grpChg chg="add del mod">
          <ac:chgData name="Natasha Frilingou" userId="1b5881e0-18c2-4077-95c6-a4d334cb0bfa" providerId="ADAL" clId="{048A653F-DC00-4615-8BB3-2D80E74E0511}" dt="2023-04-28T03:49:07.282" v="166" actId="478"/>
          <ac:grpSpMkLst>
            <pc:docMk/>
            <pc:sldMk cId="2940320564" sldId="257"/>
            <ac:grpSpMk id="5" creationId="{37DE94E9-4C02-7FD5-53EB-E4E43243C175}"/>
          </ac:grpSpMkLst>
        </pc:grpChg>
        <pc:picChg chg="add mod">
          <ac:chgData name="Natasha Frilingou" userId="1b5881e0-18c2-4077-95c6-a4d334cb0bfa" providerId="ADAL" clId="{048A653F-DC00-4615-8BB3-2D80E74E0511}" dt="2023-04-28T03:56:13.735" v="276" actId="164"/>
          <ac:picMkLst>
            <pc:docMk/>
            <pc:sldMk cId="2940320564" sldId="257"/>
            <ac:picMk id="3" creationId="{686F6DD3-E1B5-00BD-69FD-6A030EB99C39}"/>
          </ac:picMkLst>
        </pc:picChg>
        <pc:picChg chg="add del mod">
          <ac:chgData name="Natasha Frilingou" userId="1b5881e0-18c2-4077-95c6-a4d334cb0bfa" providerId="ADAL" clId="{048A653F-DC00-4615-8BB3-2D80E74E0511}" dt="2023-04-28T03:33:37.222" v="51" actId="478"/>
          <ac:picMkLst>
            <pc:docMk/>
            <pc:sldMk cId="2940320564" sldId="257"/>
            <ac:picMk id="3" creationId="{C13B2C41-BB8F-F3A0-972A-D21E0149E563}"/>
          </ac:picMkLst>
        </pc:picChg>
        <pc:picChg chg="add del mod">
          <ac:chgData name="Natasha Frilingou" userId="1b5881e0-18c2-4077-95c6-a4d334cb0bfa" providerId="ADAL" clId="{048A653F-DC00-4615-8BB3-2D80E74E0511}" dt="2023-04-28T03:48:56.178" v="165" actId="478"/>
          <ac:picMkLst>
            <pc:docMk/>
            <pc:sldMk cId="2940320564" sldId="257"/>
            <ac:picMk id="4" creationId="{63DFBC4A-B682-E74F-453C-2903A4BD9E78}"/>
          </ac:picMkLst>
        </pc:picChg>
      </pc:sldChg>
      <pc:sldChg chg="addSp delSp modSp mod setBg">
        <pc:chgData name="Natasha Frilingou" userId="1b5881e0-18c2-4077-95c6-a4d334cb0bfa" providerId="ADAL" clId="{048A653F-DC00-4615-8BB3-2D80E74E0511}" dt="2023-04-28T03:56:05.073" v="274" actId="21"/>
        <pc:sldMkLst>
          <pc:docMk/>
          <pc:sldMk cId="1630048589" sldId="259"/>
        </pc:sldMkLst>
        <pc:spChg chg="add del mod">
          <ac:chgData name="Natasha Frilingou" userId="1b5881e0-18c2-4077-95c6-a4d334cb0bfa" providerId="ADAL" clId="{048A653F-DC00-4615-8BB3-2D80E74E0511}" dt="2023-04-28T03:37:40.080" v="108" actId="478"/>
          <ac:spMkLst>
            <pc:docMk/>
            <pc:sldMk cId="1630048589" sldId="259"/>
            <ac:spMk id="2" creationId="{F6236CD7-4E55-F55D-E97A-F2E55F8CD6F6}"/>
          </ac:spMkLst>
        </pc:spChg>
        <pc:picChg chg="add del mod">
          <ac:chgData name="Natasha Frilingou" userId="1b5881e0-18c2-4077-95c6-a4d334cb0bfa" providerId="ADAL" clId="{048A653F-DC00-4615-8BB3-2D80E74E0511}" dt="2023-04-28T03:37:39.421" v="107" actId="478"/>
          <ac:picMkLst>
            <pc:docMk/>
            <pc:sldMk cId="1630048589" sldId="259"/>
            <ac:picMk id="3" creationId="{C2DF2CFB-E73E-9799-45D7-3DAA8789B9B3}"/>
          </ac:picMkLst>
        </pc:picChg>
        <pc:picChg chg="add mod">
          <ac:chgData name="Natasha Frilingou" userId="1b5881e0-18c2-4077-95c6-a4d334cb0bfa" providerId="ADAL" clId="{048A653F-DC00-4615-8BB3-2D80E74E0511}" dt="2023-04-28T03:55:20.133" v="227"/>
          <ac:picMkLst>
            <pc:docMk/>
            <pc:sldMk cId="1630048589" sldId="259"/>
            <ac:picMk id="4" creationId="{C13B2C41-BB8F-F3A0-972A-D21E0149E563}"/>
          </ac:picMkLst>
        </pc:picChg>
        <pc:picChg chg="add del mod">
          <ac:chgData name="Natasha Frilingou" userId="1b5881e0-18c2-4077-95c6-a4d334cb0bfa" providerId="ADAL" clId="{048A653F-DC00-4615-8BB3-2D80E74E0511}" dt="2023-04-28T03:56:05.073" v="274" actId="21"/>
          <ac:picMkLst>
            <pc:docMk/>
            <pc:sldMk cId="1630048589" sldId="259"/>
            <ac:picMk id="5" creationId="{E13E7796-7654-5226-4691-EA48308F1B23}"/>
          </ac:picMkLst>
        </pc:picChg>
      </pc:sldChg>
      <pc:sldChg chg="addSp delSp modSp mod setBg">
        <pc:chgData name="Natasha Frilingou" userId="1b5881e0-18c2-4077-95c6-a4d334cb0bfa" providerId="ADAL" clId="{048A653F-DC00-4615-8BB3-2D80E74E0511}" dt="2023-04-28T03:40:22.289" v="128" actId="478"/>
        <pc:sldMkLst>
          <pc:docMk/>
          <pc:sldMk cId="109247456" sldId="311"/>
        </pc:sldMkLst>
        <pc:spChg chg="add del mod">
          <ac:chgData name="Natasha Frilingou" userId="1b5881e0-18c2-4077-95c6-a4d334cb0bfa" providerId="ADAL" clId="{048A653F-DC00-4615-8BB3-2D80E74E0511}" dt="2023-04-28T03:40:22.289" v="128" actId="478"/>
          <ac:spMkLst>
            <pc:docMk/>
            <pc:sldMk cId="109247456" sldId="311"/>
            <ac:spMk id="3" creationId="{C04720EE-B01C-C3C9-66AA-B083818B4036}"/>
          </ac:spMkLst>
        </pc:spChg>
        <pc:picChg chg="add del mod">
          <ac:chgData name="Natasha Frilingou" userId="1b5881e0-18c2-4077-95c6-a4d334cb0bfa" providerId="ADAL" clId="{048A653F-DC00-4615-8BB3-2D80E74E0511}" dt="2023-04-28T03:40:20.247" v="127" actId="478"/>
          <ac:picMkLst>
            <pc:docMk/>
            <pc:sldMk cId="109247456" sldId="311"/>
            <ac:picMk id="4" creationId="{7DD7672F-B48C-BC30-342C-72B498F5230C}"/>
          </ac:picMkLst>
        </pc:picChg>
      </pc:sldChg>
      <pc:sldChg chg="addSp delSp modSp mod setBg">
        <pc:chgData name="Natasha Frilingou" userId="1b5881e0-18c2-4077-95c6-a4d334cb0bfa" providerId="ADAL" clId="{048A653F-DC00-4615-8BB3-2D80E74E0511}" dt="2023-04-28T03:41:29.660" v="142" actId="478"/>
        <pc:sldMkLst>
          <pc:docMk/>
          <pc:sldMk cId="1360996725" sldId="313"/>
        </pc:sldMkLst>
        <pc:spChg chg="add del mod">
          <ac:chgData name="Natasha Frilingou" userId="1b5881e0-18c2-4077-95c6-a4d334cb0bfa" providerId="ADAL" clId="{048A653F-DC00-4615-8BB3-2D80E74E0511}" dt="2023-04-28T03:36:24.593" v="98" actId="478"/>
          <ac:spMkLst>
            <pc:docMk/>
            <pc:sldMk cId="1360996725" sldId="313"/>
            <ac:spMk id="3" creationId="{6F3CEF47-AE98-622E-2255-C09F708E4BA7}"/>
          </ac:spMkLst>
        </pc:spChg>
        <pc:spChg chg="add del mod">
          <ac:chgData name="Natasha Frilingou" userId="1b5881e0-18c2-4077-95c6-a4d334cb0bfa" providerId="ADAL" clId="{048A653F-DC00-4615-8BB3-2D80E74E0511}" dt="2023-04-28T03:41:28.868" v="141" actId="478"/>
          <ac:spMkLst>
            <pc:docMk/>
            <pc:sldMk cId="1360996725" sldId="313"/>
            <ac:spMk id="5" creationId="{DE706F7D-8F68-D891-F57F-613D38EA5953}"/>
          </ac:spMkLst>
        </pc:spChg>
        <pc:picChg chg="add del mod">
          <ac:chgData name="Natasha Frilingou" userId="1b5881e0-18c2-4077-95c6-a4d334cb0bfa" providerId="ADAL" clId="{048A653F-DC00-4615-8BB3-2D80E74E0511}" dt="2023-04-28T03:41:29.660" v="142" actId="478"/>
          <ac:picMkLst>
            <pc:docMk/>
            <pc:sldMk cId="1360996725" sldId="313"/>
            <ac:picMk id="7" creationId="{22E20976-BE26-D827-484E-ED1B45C6AA5F}"/>
          </ac:picMkLst>
        </pc:picChg>
      </pc:sldChg>
      <pc:sldChg chg="addSp delSp modSp mod">
        <pc:chgData name="Natasha Frilingou" userId="1b5881e0-18c2-4077-95c6-a4d334cb0bfa" providerId="ADAL" clId="{048A653F-DC00-4615-8BB3-2D80E74E0511}" dt="2023-04-28T03:40:26.930" v="132" actId="478"/>
        <pc:sldMkLst>
          <pc:docMk/>
          <pc:sldMk cId="3154719920" sldId="315"/>
        </pc:sldMkLst>
        <pc:spChg chg="add del mod">
          <ac:chgData name="Natasha Frilingou" userId="1b5881e0-18c2-4077-95c6-a4d334cb0bfa" providerId="ADAL" clId="{048A653F-DC00-4615-8BB3-2D80E74E0511}" dt="2023-04-28T03:40:26.930" v="132" actId="478"/>
          <ac:spMkLst>
            <pc:docMk/>
            <pc:sldMk cId="3154719920" sldId="315"/>
            <ac:spMk id="3" creationId="{AD6324F2-3227-A5E4-880D-B2EC52703AD4}"/>
          </ac:spMkLst>
        </pc:spChg>
        <pc:picChg chg="add del mod">
          <ac:chgData name="Natasha Frilingou" userId="1b5881e0-18c2-4077-95c6-a4d334cb0bfa" providerId="ADAL" clId="{048A653F-DC00-4615-8BB3-2D80E74E0511}" dt="2023-04-28T03:40:26.553" v="131" actId="478"/>
          <ac:picMkLst>
            <pc:docMk/>
            <pc:sldMk cId="3154719920" sldId="315"/>
            <ac:picMk id="5" creationId="{672E32A3-4710-0DB7-12B7-9ED73C771733}"/>
          </ac:picMkLst>
        </pc:picChg>
      </pc:sldChg>
      <pc:sldChg chg="setBg">
        <pc:chgData name="Natasha Frilingou" userId="1b5881e0-18c2-4077-95c6-a4d334cb0bfa" providerId="ADAL" clId="{048A653F-DC00-4615-8BB3-2D80E74E0511}" dt="2023-04-28T03:40:52.809" v="140"/>
        <pc:sldMkLst>
          <pc:docMk/>
          <pc:sldMk cId="3599369191" sldId="321"/>
        </pc:sldMkLst>
      </pc:sldChg>
      <pc:sldChg chg="addSp delSp modSp mod">
        <pc:chgData name="Natasha Frilingou" userId="1b5881e0-18c2-4077-95c6-a4d334cb0bfa" providerId="ADAL" clId="{048A653F-DC00-4615-8BB3-2D80E74E0511}" dt="2023-04-28T03:40:32.795" v="135" actId="478"/>
        <pc:sldMkLst>
          <pc:docMk/>
          <pc:sldMk cId="2421284765" sldId="512"/>
        </pc:sldMkLst>
        <pc:spChg chg="add del mod">
          <ac:chgData name="Natasha Frilingou" userId="1b5881e0-18c2-4077-95c6-a4d334cb0bfa" providerId="ADAL" clId="{048A653F-DC00-4615-8BB3-2D80E74E0511}" dt="2023-04-28T03:40:32.795" v="135" actId="478"/>
          <ac:spMkLst>
            <pc:docMk/>
            <pc:sldMk cId="2421284765" sldId="512"/>
            <ac:spMk id="3" creationId="{4E7FC97C-4CAB-A5B7-5FE8-5F8227D5A740}"/>
          </ac:spMkLst>
        </pc:spChg>
        <pc:spChg chg="add del mod">
          <ac:chgData name="Natasha Frilingou" userId="1b5881e0-18c2-4077-95c6-a4d334cb0bfa" providerId="ADAL" clId="{048A653F-DC00-4615-8BB3-2D80E74E0511}" dt="2023-04-28T03:40:31.544" v="134" actId="478"/>
          <ac:spMkLst>
            <pc:docMk/>
            <pc:sldMk cId="2421284765" sldId="512"/>
            <ac:spMk id="4" creationId="{9F6B4B51-FF11-5811-5DFF-64A1F6AECF6B}"/>
          </ac:spMkLst>
        </pc:spChg>
        <pc:picChg chg="add del mod">
          <ac:chgData name="Natasha Frilingou" userId="1b5881e0-18c2-4077-95c6-a4d334cb0bfa" providerId="ADAL" clId="{048A653F-DC00-4615-8BB3-2D80E74E0511}" dt="2023-04-28T03:40:30.871" v="133" actId="478"/>
          <ac:picMkLst>
            <pc:docMk/>
            <pc:sldMk cId="2421284765" sldId="512"/>
            <ac:picMk id="7" creationId="{BBA15B4A-7602-F8F8-D704-F51BF2E2B837}"/>
          </ac:picMkLst>
        </pc:picChg>
      </pc:sldChg>
      <pc:sldChg chg="addSp delSp modSp mod">
        <pc:chgData name="Natasha Frilingou" userId="1b5881e0-18c2-4077-95c6-a4d334cb0bfa" providerId="ADAL" clId="{048A653F-DC00-4615-8BB3-2D80E74E0511}" dt="2023-04-28T03:39:57.254" v="124" actId="478"/>
        <pc:sldMkLst>
          <pc:docMk/>
          <pc:sldMk cId="1294549445" sldId="513"/>
        </pc:sldMkLst>
        <pc:spChg chg="add del mod">
          <ac:chgData name="Natasha Frilingou" userId="1b5881e0-18c2-4077-95c6-a4d334cb0bfa" providerId="ADAL" clId="{048A653F-DC00-4615-8BB3-2D80E74E0511}" dt="2023-04-28T03:39:57.254" v="124" actId="478"/>
          <ac:spMkLst>
            <pc:docMk/>
            <pc:sldMk cId="1294549445" sldId="513"/>
            <ac:spMk id="3" creationId="{43674959-F03C-2A65-D37D-CBEF2C86EDFD}"/>
          </ac:spMkLst>
        </pc:spChg>
      </pc:sldChg>
      <pc:sldChg chg="addSp delSp modSp mod setBg">
        <pc:chgData name="Natasha Frilingou" userId="1b5881e0-18c2-4077-95c6-a4d334cb0bfa" providerId="ADAL" clId="{048A653F-DC00-4615-8BB3-2D80E74E0511}" dt="2023-04-28T03:39:55.407" v="123" actId="478"/>
        <pc:sldMkLst>
          <pc:docMk/>
          <pc:sldMk cId="220203814" sldId="514"/>
        </pc:sldMkLst>
        <pc:spChg chg="add del mod">
          <ac:chgData name="Natasha Frilingou" userId="1b5881e0-18c2-4077-95c6-a4d334cb0bfa" providerId="ADAL" clId="{048A653F-DC00-4615-8BB3-2D80E74E0511}" dt="2023-04-28T03:39:55.407" v="123" actId="478"/>
          <ac:spMkLst>
            <pc:docMk/>
            <pc:sldMk cId="220203814" sldId="514"/>
            <ac:spMk id="3" creationId="{735F5EA6-3623-273D-8233-C7DEA7D4E0A5}"/>
          </ac:spMkLst>
        </pc:spChg>
      </pc:sldChg>
      <pc:sldChg chg="addSp delSp modSp mod">
        <pc:chgData name="Natasha Frilingou" userId="1b5881e0-18c2-4077-95c6-a4d334cb0bfa" providerId="ADAL" clId="{048A653F-DC00-4615-8BB3-2D80E74E0511}" dt="2023-04-28T03:40:24.554" v="130" actId="478"/>
        <pc:sldMkLst>
          <pc:docMk/>
          <pc:sldMk cId="2030284784" sldId="515"/>
        </pc:sldMkLst>
        <pc:spChg chg="add del mod">
          <ac:chgData name="Natasha Frilingou" userId="1b5881e0-18c2-4077-95c6-a4d334cb0bfa" providerId="ADAL" clId="{048A653F-DC00-4615-8BB3-2D80E74E0511}" dt="2023-04-28T03:40:24.554" v="130" actId="478"/>
          <ac:spMkLst>
            <pc:docMk/>
            <pc:sldMk cId="2030284784" sldId="515"/>
            <ac:spMk id="3" creationId="{BC6CFEBD-F6CF-9DAE-641B-C974A30CFF22}"/>
          </ac:spMkLst>
        </pc:spChg>
        <pc:picChg chg="add del mod">
          <ac:chgData name="Natasha Frilingou" userId="1b5881e0-18c2-4077-95c6-a4d334cb0bfa" providerId="ADAL" clId="{048A653F-DC00-4615-8BB3-2D80E74E0511}" dt="2023-04-28T03:40:24.065" v="129" actId="478"/>
          <ac:picMkLst>
            <pc:docMk/>
            <pc:sldMk cId="2030284784" sldId="515"/>
            <ac:picMk id="4" creationId="{95C6117A-8D4B-3AF6-3374-B70B7791CC1F}"/>
          </ac:picMkLst>
        </pc:picChg>
      </pc:sldChg>
      <pc:sldChg chg="add setBg">
        <pc:chgData name="Natasha Frilingou" userId="1b5881e0-18c2-4077-95c6-a4d334cb0bfa" providerId="ADAL" clId="{048A653F-DC00-4615-8BB3-2D80E74E0511}" dt="2023-04-28T03:39:42.081" v="122"/>
        <pc:sldMkLst>
          <pc:docMk/>
          <pc:sldMk cId="3589711189" sldId="516"/>
        </pc:sldMkLst>
      </pc:sldChg>
      <pc:sldChg chg="addSp delSp modSp add del mod setBg">
        <pc:chgData name="Natasha Frilingou" userId="1b5881e0-18c2-4077-95c6-a4d334cb0bfa" providerId="ADAL" clId="{048A653F-DC00-4615-8BB3-2D80E74E0511}" dt="2023-04-28T03:13:51.178" v="16" actId="47"/>
        <pc:sldMkLst>
          <pc:docMk/>
          <pc:sldMk cId="3623800232" sldId="516"/>
        </pc:sldMkLst>
        <pc:spChg chg="del">
          <ac:chgData name="Natasha Frilingou" userId="1b5881e0-18c2-4077-95c6-a4d334cb0bfa" providerId="ADAL" clId="{048A653F-DC00-4615-8BB3-2D80E74E0511}" dt="2023-04-28T03:03:05.613" v="2" actId="478"/>
          <ac:spMkLst>
            <pc:docMk/>
            <pc:sldMk cId="3623800232" sldId="516"/>
            <ac:spMk id="2" creationId="{C44BB219-696C-452D-5488-1BAD360995DE}"/>
          </ac:spMkLst>
        </pc:spChg>
        <pc:spChg chg="add del mod">
          <ac:chgData name="Natasha Frilingou" userId="1b5881e0-18c2-4077-95c6-a4d334cb0bfa" providerId="ADAL" clId="{048A653F-DC00-4615-8BB3-2D80E74E0511}" dt="2023-04-28T03:03:06.804" v="3" actId="478"/>
          <ac:spMkLst>
            <pc:docMk/>
            <pc:sldMk cId="3623800232" sldId="516"/>
            <ac:spMk id="5" creationId="{224D9FE1-6B3F-47A7-2677-AF500C2BCDE7}"/>
          </ac:spMkLst>
        </pc:spChg>
        <pc:spChg chg="add mod">
          <ac:chgData name="Natasha Frilingou" userId="1b5881e0-18c2-4077-95c6-a4d334cb0bfa" providerId="ADAL" clId="{048A653F-DC00-4615-8BB3-2D80E74E0511}" dt="2023-04-28T03:03:19.111" v="6" actId="2085"/>
          <ac:spMkLst>
            <pc:docMk/>
            <pc:sldMk cId="3623800232" sldId="516"/>
            <ac:spMk id="6" creationId="{81A953DE-01C4-92C6-CE74-22A7F6CED429}"/>
          </ac:spMkLst>
        </pc:spChg>
        <pc:picChg chg="del">
          <ac:chgData name="Natasha Frilingou" userId="1b5881e0-18c2-4077-95c6-a4d334cb0bfa" providerId="ADAL" clId="{048A653F-DC00-4615-8BB3-2D80E74E0511}" dt="2023-04-28T03:03:04.076" v="1" actId="478"/>
          <ac:picMkLst>
            <pc:docMk/>
            <pc:sldMk cId="3623800232" sldId="516"/>
            <ac:picMk id="4" creationId="{C90E0597-C822-8311-51EC-67100F1716CC}"/>
          </ac:picMkLst>
        </pc:picChg>
        <pc:picChg chg="add mod">
          <ac:chgData name="Natasha Frilingou" userId="1b5881e0-18c2-4077-95c6-a4d334cb0bfa" providerId="ADAL" clId="{048A653F-DC00-4615-8BB3-2D80E74E0511}" dt="2023-04-28T03:03:40.878" v="12" actId="1036"/>
          <ac:picMkLst>
            <pc:docMk/>
            <pc:sldMk cId="3623800232" sldId="516"/>
            <ac:picMk id="7" creationId="{55B31C4E-18F4-F087-CD37-4D44FC9291A6}"/>
          </ac:picMkLst>
        </pc:picChg>
      </pc:sldChg>
      <pc:sldMasterChg chg="setBg modSldLayout">
        <pc:chgData name="Natasha Frilingou" userId="1b5881e0-18c2-4077-95c6-a4d334cb0bfa" providerId="ADAL" clId="{048A653F-DC00-4615-8BB3-2D80E74E0511}" dt="2023-04-28T03:39:42.081" v="122"/>
        <pc:sldMasterMkLst>
          <pc:docMk/>
          <pc:sldMasterMk cId="4279148031" sldId="2147483670"/>
        </pc:sldMasterMkLst>
        <pc:sldLayoutChg chg="setBg">
          <pc:chgData name="Natasha Frilingou" userId="1b5881e0-18c2-4077-95c6-a4d334cb0bfa" providerId="ADAL" clId="{048A653F-DC00-4615-8BB3-2D80E74E0511}" dt="2023-04-28T03:39:42.081" v="122"/>
          <pc:sldLayoutMkLst>
            <pc:docMk/>
            <pc:sldMasterMk cId="4279148031" sldId="2147483670"/>
            <pc:sldLayoutMk cId="906850314" sldId="2147483672"/>
          </pc:sldLayoutMkLst>
        </pc:sldLayoutChg>
        <pc:sldLayoutChg chg="setBg">
          <pc:chgData name="Natasha Frilingou" userId="1b5881e0-18c2-4077-95c6-a4d334cb0bfa" providerId="ADAL" clId="{048A653F-DC00-4615-8BB3-2D80E74E0511}" dt="2023-04-28T03:39:42.081" v="122"/>
          <pc:sldLayoutMkLst>
            <pc:docMk/>
            <pc:sldMasterMk cId="4279148031" sldId="2147483670"/>
            <pc:sldLayoutMk cId="4242818078" sldId="2147483676"/>
          </pc:sldLayoutMkLst>
        </pc:sldLayoutChg>
      </pc:sldMasterChg>
      <pc:sldMasterChg chg="setBg modSldLayout">
        <pc:chgData name="Natasha Frilingou" userId="1b5881e0-18c2-4077-95c6-a4d334cb0bfa" providerId="ADAL" clId="{048A653F-DC00-4615-8BB3-2D80E74E0511}" dt="2023-04-28T03:39:42.081" v="122"/>
        <pc:sldMasterMkLst>
          <pc:docMk/>
          <pc:sldMasterMk cId="3882228011" sldId="2147483683"/>
        </pc:sldMasterMkLst>
        <pc:sldLayoutChg chg="setBg">
          <pc:chgData name="Natasha Frilingou" userId="1b5881e0-18c2-4077-95c6-a4d334cb0bfa" providerId="ADAL" clId="{048A653F-DC00-4615-8BB3-2D80E74E0511}" dt="2023-04-28T03:39:42.081" v="122"/>
          <pc:sldLayoutMkLst>
            <pc:docMk/>
            <pc:sldMasterMk cId="3882228011" sldId="2147483683"/>
            <pc:sldLayoutMk cId="535434208" sldId="2147483692"/>
          </pc:sldLayoutMkLst>
        </pc:sldLayoutChg>
        <pc:sldLayoutChg chg="setBg">
          <pc:chgData name="Natasha Frilingou" userId="1b5881e0-18c2-4077-95c6-a4d334cb0bfa" providerId="ADAL" clId="{048A653F-DC00-4615-8BB3-2D80E74E0511}" dt="2023-04-28T03:39:42.081" v="122"/>
          <pc:sldLayoutMkLst>
            <pc:docMk/>
            <pc:sldMasterMk cId="3882228011" sldId="2147483683"/>
            <pc:sldLayoutMk cId="4070922521" sldId="2147483693"/>
          </pc:sldLayoutMkLst>
        </pc:sldLayoutChg>
      </pc:sldMasterChg>
    </pc:docChg>
  </pc:docChgLst>
  <pc:docChgLst>
    <pc:chgData name="Alexandros  Nikas" userId="2703ce8c-e4bd-4374-a3f0-9ba70a655773" providerId="ADAL" clId="{A8AF000F-F411-4D27-9544-3FC4F5EE7E86}"/>
    <pc:docChg chg="undo custSel modSld">
      <pc:chgData name="Alexandros  Nikas" userId="2703ce8c-e4bd-4374-a3f0-9ba70a655773" providerId="ADAL" clId="{A8AF000F-F411-4D27-9544-3FC4F5EE7E86}" dt="2022-11-24T14:42:20.696" v="15" actId="5793"/>
      <pc:docMkLst>
        <pc:docMk/>
      </pc:docMkLst>
      <pc:sldChg chg="modSp mod">
        <pc:chgData name="Alexandros  Nikas" userId="2703ce8c-e4bd-4374-a3f0-9ba70a655773" providerId="ADAL" clId="{A8AF000F-F411-4D27-9544-3FC4F5EE7E86}" dt="2022-11-24T14:42:20.696" v="15" actId="5793"/>
        <pc:sldMkLst>
          <pc:docMk/>
          <pc:sldMk cId="3599369191" sldId="321"/>
        </pc:sldMkLst>
        <pc:spChg chg="mod">
          <ac:chgData name="Alexandros  Nikas" userId="2703ce8c-e4bd-4374-a3f0-9ba70a655773" providerId="ADAL" clId="{A8AF000F-F411-4D27-9544-3FC4F5EE7E86}" dt="2022-11-24T14:41:11.857" v="12" actId="20577"/>
          <ac:spMkLst>
            <pc:docMk/>
            <pc:sldMk cId="3599369191" sldId="321"/>
            <ac:spMk id="10" creationId="{40D6E5AF-1225-4BC5-A437-D20ABED7A892}"/>
          </ac:spMkLst>
        </pc:spChg>
        <pc:spChg chg="mod">
          <ac:chgData name="Alexandros  Nikas" userId="2703ce8c-e4bd-4374-a3f0-9ba70a655773" providerId="ADAL" clId="{A8AF000F-F411-4D27-9544-3FC4F5EE7E86}" dt="2022-11-24T14:42:20.696" v="15" actId="5793"/>
          <ac:spMkLst>
            <pc:docMk/>
            <pc:sldMk cId="3599369191" sldId="321"/>
            <ac:spMk id="12" creationId="{40D6E5AF-1225-4BC5-A437-D20ABED7A892}"/>
          </ac:spMkLst>
        </pc:spChg>
      </pc:sldChg>
    </pc:docChg>
  </pc:docChgLst>
  <pc:docChgLst>
    <pc:chgData name="Alexandros  Nikas" userId="2703ce8c-e4bd-4374-a3f0-9ba70a655773" providerId="ADAL" clId="{3CD087B7-6069-4B35-90C4-B073D68F1809}"/>
    <pc:docChg chg="modMainMaster">
      <pc:chgData name="Alexandros  Nikas" userId="2703ce8c-e4bd-4374-a3f0-9ba70a655773" providerId="ADAL" clId="{3CD087B7-6069-4B35-90C4-B073D68F1809}" dt="2022-11-04T12:11:42.731" v="0" actId="790"/>
      <pc:docMkLst>
        <pc:docMk/>
      </pc:docMkLst>
      <pc:sldMasterChg chg="modSldLayout">
        <pc:chgData name="Alexandros  Nikas" userId="2703ce8c-e4bd-4374-a3f0-9ba70a655773" providerId="ADAL" clId="{3CD087B7-6069-4B35-90C4-B073D68F1809}" dt="2022-11-04T12:11:42.731" v="0" actId="790"/>
        <pc:sldMasterMkLst>
          <pc:docMk/>
          <pc:sldMasterMk cId="3882228011" sldId="2147483683"/>
        </pc:sldMasterMkLst>
        <pc:sldLayoutChg chg="modSp mod">
          <pc:chgData name="Alexandros  Nikas" userId="2703ce8c-e4bd-4374-a3f0-9ba70a655773" providerId="ADAL" clId="{3CD087B7-6069-4B35-90C4-B073D68F1809}" dt="2022-11-04T12:11:42.731" v="0" actId="790"/>
          <pc:sldLayoutMkLst>
            <pc:docMk/>
            <pc:sldMasterMk cId="3882228011" sldId="2147483683"/>
            <pc:sldLayoutMk cId="535434208" sldId="2147483692"/>
          </pc:sldLayoutMkLst>
          <pc:spChg chg="mod">
            <ac:chgData name="Alexandros  Nikas" userId="2703ce8c-e4bd-4374-a3f0-9ba70a655773" providerId="ADAL" clId="{3CD087B7-6069-4B35-90C4-B073D68F1809}" dt="2022-11-04T12:11:42.731" v="0" actId="790"/>
            <ac:spMkLst>
              <pc:docMk/>
              <pc:sldMasterMk cId="3882228011" sldId="2147483683"/>
              <pc:sldLayoutMk cId="535434208" sldId="2147483692"/>
              <ac:spMk id="6" creationId="{FD34E102-F42E-2869-99AE-D8B9D6F17B91}"/>
            </ac:spMkLst>
          </pc:spChg>
        </pc:sldLayoutChg>
      </pc:sldMasterChg>
    </pc:docChg>
  </pc:docChgLst>
  <pc:docChgLst>
    <pc:chgData name="Natasha Frilingou" userId="S::nfrilingou@epu.ntua.gr::1b5881e0-18c2-4077-95c6-a4d334cb0bfa" providerId="AD" clId="Web-{B49035E1-C1DD-4432-32F8-94D9904CFD56}"/>
    <pc:docChg chg="addSld delSld addMainMaster">
      <pc:chgData name="Natasha Frilingou" userId="S::nfrilingou@epu.ntua.gr::1b5881e0-18c2-4077-95c6-a4d334cb0bfa" providerId="AD" clId="Web-{B49035E1-C1DD-4432-32F8-94D9904CFD56}" dt="2023-07-28T08:27:36.396" v="2"/>
      <pc:docMkLst>
        <pc:docMk/>
      </pc:docMkLst>
      <pc:sldChg chg="del">
        <pc:chgData name="Natasha Frilingou" userId="S::nfrilingou@epu.ntua.gr::1b5881e0-18c2-4077-95c6-a4d334cb0bfa" providerId="AD" clId="Web-{B49035E1-C1DD-4432-32F8-94D9904CFD56}" dt="2023-07-28T08:26:50.222" v="0"/>
        <pc:sldMkLst>
          <pc:docMk/>
          <pc:sldMk cId="1630048589" sldId="259"/>
        </pc:sldMkLst>
      </pc:sldChg>
      <pc:sldChg chg="del">
        <pc:chgData name="Natasha Frilingou" userId="S::nfrilingou@epu.ntua.gr::1b5881e0-18c2-4077-95c6-a4d334cb0bfa" providerId="AD" clId="Web-{B49035E1-C1DD-4432-32F8-94D9904CFD56}" dt="2023-07-28T08:27:34.005" v="1"/>
        <pc:sldMkLst>
          <pc:docMk/>
          <pc:sldMk cId="3599369191" sldId="321"/>
        </pc:sldMkLst>
      </pc:sldChg>
      <pc:sldChg chg="add">
        <pc:chgData name="Natasha Frilingou" userId="S::nfrilingou@epu.ntua.gr::1b5881e0-18c2-4077-95c6-a4d334cb0bfa" providerId="AD" clId="Web-{B49035E1-C1DD-4432-32F8-94D9904CFD56}" dt="2023-07-28T08:27:36.396" v="2"/>
        <pc:sldMkLst>
          <pc:docMk/>
          <pc:sldMk cId="2797420888" sldId="517"/>
        </pc:sldMkLst>
      </pc:sldChg>
      <pc:sldMasterChg chg="add addSldLayout">
        <pc:chgData name="Natasha Frilingou" userId="S::nfrilingou@epu.ntua.gr::1b5881e0-18c2-4077-95c6-a4d334cb0bfa" providerId="AD" clId="Web-{B49035E1-C1DD-4432-32F8-94D9904CFD56}" dt="2023-07-28T08:27:36.396" v="2"/>
        <pc:sldMasterMkLst>
          <pc:docMk/>
          <pc:sldMasterMk cId="3882228011" sldId="2147483695"/>
        </pc:sldMasterMkLst>
        <pc:sldLayoutChg chg="add">
          <pc:chgData name="Natasha Frilingou" userId="S::nfrilingou@epu.ntua.gr::1b5881e0-18c2-4077-95c6-a4d334cb0bfa" providerId="AD" clId="Web-{B49035E1-C1DD-4432-32F8-94D9904CFD56}" dt="2023-07-28T08:27:36.396" v="2"/>
          <pc:sldLayoutMkLst>
            <pc:docMk/>
            <pc:sldMasterMk cId="3882228011" sldId="2147483695"/>
            <pc:sldLayoutMk cId="535434208" sldId="2147483696"/>
          </pc:sldLayoutMkLst>
        </pc:sldLayoutChg>
        <pc:sldLayoutChg chg="add">
          <pc:chgData name="Natasha Frilingou" userId="S::nfrilingou@epu.ntua.gr::1b5881e0-18c2-4077-95c6-a4d334cb0bfa" providerId="AD" clId="Web-{B49035E1-C1DD-4432-32F8-94D9904CFD56}" dt="2023-07-28T08:27:36.396" v="2"/>
          <pc:sldLayoutMkLst>
            <pc:docMk/>
            <pc:sldMasterMk cId="3882228011" sldId="2147483695"/>
            <pc:sldLayoutMk cId="4070922521" sldId="2147483697"/>
          </pc:sldLayoutMkLst>
        </pc:sldLayoutChg>
      </pc:sldMasterChg>
    </pc:docChg>
  </pc:docChgLst>
  <pc:docChgLst>
    <pc:chgData name="Eleftheria Zisarou" userId="S::zisarou_e3modelling.com#ext#@epuntuagr.onmicrosoft.com::b7c4a9d7-8db2-4859-b0ed-6128c8d632a7" providerId="AD" clId="Web-{6DB7EF2A-100F-414E-6C1B-02D4F554ED62}"/>
    <pc:docChg chg="sldOrd">
      <pc:chgData name="Eleftheria Zisarou" userId="S::zisarou_e3modelling.com#ext#@epuntuagr.onmicrosoft.com::b7c4a9d7-8db2-4859-b0ed-6128c8d632a7" providerId="AD" clId="Web-{6DB7EF2A-100F-414E-6C1B-02D4F554ED62}" dt="2023-10-11T13:36:37.029" v="0"/>
      <pc:docMkLst>
        <pc:docMk/>
      </pc:docMkLst>
      <pc:sldChg chg="ord">
        <pc:chgData name="Eleftheria Zisarou" userId="S::zisarou_e3modelling.com#ext#@epuntuagr.onmicrosoft.com::b7c4a9d7-8db2-4859-b0ed-6128c8d632a7" providerId="AD" clId="Web-{6DB7EF2A-100F-414E-6C1B-02D4F554ED62}" dt="2023-10-11T13:36:37.029" v="0"/>
        <pc:sldMkLst>
          <pc:docMk/>
          <pc:sldMk cId="2030284784" sldId="515"/>
        </pc:sldMkLst>
      </pc:sldChg>
    </pc:docChg>
  </pc:docChgLst>
  <pc:docChgLst>
    <pc:chgData name="Natasha Frilingou" userId="1b5881e0-18c2-4077-95c6-a4d334cb0bfa" providerId="ADAL" clId="{278A8FF2-F3C5-4577-BF3A-9C347CD0FEEA}"/>
    <pc:docChg chg="custSel modSld">
      <pc:chgData name="Natasha Frilingou" userId="1b5881e0-18c2-4077-95c6-a4d334cb0bfa" providerId="ADAL" clId="{278A8FF2-F3C5-4577-BF3A-9C347CD0FEEA}" dt="2022-12-12T14:18:30.889" v="4" actId="478"/>
      <pc:docMkLst>
        <pc:docMk/>
      </pc:docMkLst>
      <pc:sldChg chg="addSp delSp modSp mod">
        <pc:chgData name="Natasha Frilingou" userId="1b5881e0-18c2-4077-95c6-a4d334cb0bfa" providerId="ADAL" clId="{278A8FF2-F3C5-4577-BF3A-9C347CD0FEEA}" dt="2022-12-12T14:18:30.889" v="4" actId="478"/>
        <pc:sldMkLst>
          <pc:docMk/>
          <pc:sldMk cId="2940320564" sldId="257"/>
        </pc:sldMkLst>
        <pc:picChg chg="del">
          <ac:chgData name="Natasha Frilingou" userId="1b5881e0-18c2-4077-95c6-a4d334cb0bfa" providerId="ADAL" clId="{278A8FF2-F3C5-4577-BF3A-9C347CD0FEEA}" dt="2022-12-12T14:18:02.067" v="0" actId="21"/>
          <ac:picMkLst>
            <pc:docMk/>
            <pc:sldMk cId="2940320564" sldId="257"/>
            <ac:picMk id="2" creationId="{5F08084B-4D41-183B-2E6D-882D15251144}"/>
          </ac:picMkLst>
        </pc:picChg>
        <pc:picChg chg="add del mod">
          <ac:chgData name="Natasha Frilingou" userId="1b5881e0-18c2-4077-95c6-a4d334cb0bfa" providerId="ADAL" clId="{278A8FF2-F3C5-4577-BF3A-9C347CD0FEEA}" dt="2022-12-12T14:18:30.889" v="4" actId="478"/>
          <ac:picMkLst>
            <pc:docMk/>
            <pc:sldMk cId="2940320564" sldId="257"/>
            <ac:picMk id="3" creationId="{78CADDC9-0DF1-173C-78CB-6626E480177D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0EFB51-9254-4407-BB9C-5CFDCD8D7177}" type="datetimeFigureOut">
              <a:rPr lang="en-US" smtClean="0"/>
              <a:pPr/>
              <a:t>11/10/2023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41425" y="1143000"/>
            <a:ext cx="43751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348540-34FC-4E41-B8DB-BDF23B58E2A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6980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348540-34FC-4E41-B8DB-BDF23B58E2A0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5144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348540-34FC-4E41-B8DB-BDF23B58E2A0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7151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  <a:p>
            <a:r>
              <a:rPr lang="es-ES" dirty="0" err="1"/>
              <a:t>Average</a:t>
            </a:r>
            <a:r>
              <a:rPr lang="es-ES" baseline="0" dirty="0"/>
              <a:t> </a:t>
            </a:r>
            <a:r>
              <a:rPr lang="es-ES" baseline="0" dirty="0" err="1"/>
              <a:t>Dietary</a:t>
            </a:r>
            <a:r>
              <a:rPr lang="es-ES" baseline="0" dirty="0"/>
              <a:t> Energy </a:t>
            </a:r>
            <a:r>
              <a:rPr lang="es-ES" baseline="0" dirty="0" err="1"/>
              <a:t>Supply</a:t>
            </a:r>
            <a:r>
              <a:rPr lang="es-ES" baseline="0" dirty="0"/>
              <a:t> </a:t>
            </a:r>
            <a:r>
              <a:rPr lang="es-ES" baseline="0" dirty="0" err="1"/>
              <a:t>Adequacy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348540-34FC-4E41-B8DB-BDF23B58E2A0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0211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  <a:p>
            <a:r>
              <a:rPr lang="es-ES" dirty="0" err="1"/>
              <a:t>Average</a:t>
            </a:r>
            <a:r>
              <a:rPr lang="es-ES" baseline="0" dirty="0"/>
              <a:t> </a:t>
            </a:r>
            <a:r>
              <a:rPr lang="es-ES" baseline="0" dirty="0" err="1"/>
              <a:t>Dietary</a:t>
            </a:r>
            <a:r>
              <a:rPr lang="es-ES" baseline="0" dirty="0"/>
              <a:t> Energy </a:t>
            </a:r>
            <a:r>
              <a:rPr lang="es-ES" baseline="0" dirty="0" err="1"/>
              <a:t>Supply</a:t>
            </a:r>
            <a:r>
              <a:rPr lang="es-ES" baseline="0" dirty="0"/>
              <a:t> </a:t>
            </a:r>
            <a:r>
              <a:rPr lang="es-ES" baseline="0" dirty="0" err="1"/>
              <a:t>Adequacy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348540-34FC-4E41-B8DB-BDF23B58E2A0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2293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  <a:p>
            <a:r>
              <a:rPr lang="es-ES" dirty="0" err="1"/>
              <a:t>Average</a:t>
            </a:r>
            <a:r>
              <a:rPr lang="es-ES" baseline="0" dirty="0"/>
              <a:t> </a:t>
            </a:r>
            <a:r>
              <a:rPr lang="es-ES" baseline="0" dirty="0" err="1"/>
              <a:t>Dietary</a:t>
            </a:r>
            <a:r>
              <a:rPr lang="es-ES" baseline="0" dirty="0"/>
              <a:t> Energy </a:t>
            </a:r>
            <a:r>
              <a:rPr lang="es-ES" baseline="0" dirty="0" err="1"/>
              <a:t>Supply</a:t>
            </a:r>
            <a:r>
              <a:rPr lang="es-ES" baseline="0" dirty="0"/>
              <a:t> </a:t>
            </a:r>
            <a:r>
              <a:rPr lang="es-ES" baseline="0" dirty="0" err="1"/>
              <a:t>Adequacy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348540-34FC-4E41-B8DB-BDF23B58E2A0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90256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348540-34FC-4E41-B8DB-BDF23B58E2A0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083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348540-34FC-4E41-B8DB-BDF23B58E2A0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0991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348540-34FC-4E41-B8DB-BDF23B58E2A0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9569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348540-34FC-4E41-B8DB-BDF23B58E2A0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1268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348540-34FC-4E41-B8DB-BDF23B58E2A0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2602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348540-34FC-4E41-B8DB-BDF23B58E2A0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27248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348540-34FC-4E41-B8DB-BDF23B58E2A0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92213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348540-34FC-4E41-B8DB-BDF23B58E2A0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0068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348540-34FC-4E41-B8DB-BDF23B58E2A0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99301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348540-34FC-4E41-B8DB-BDF23B58E2A0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149817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348540-34FC-4E41-B8DB-BDF23B58E2A0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61672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348540-34FC-4E41-B8DB-BDF23B58E2A0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2114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348540-34FC-4E41-B8DB-BDF23B58E2A0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76880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s-ES" dirty="0" smtClean="0"/>
              <a:t>China, Indonesia, </a:t>
            </a:r>
            <a:r>
              <a:rPr lang="es-ES" dirty="0" err="1" smtClean="0"/>
              <a:t>SourtheastAsia</a:t>
            </a:r>
            <a:r>
              <a:rPr lang="es-ES" baseline="0" dirty="0" smtClean="0"/>
              <a:t> </a:t>
            </a:r>
            <a:r>
              <a:rPr lang="es-ES" baseline="0" dirty="0" smtClean="0">
                <a:sym typeface="Wingdings" panose="05000000000000000000" pitchFamily="2" charset="2"/>
              </a:rPr>
              <a:t> en REF no </a:t>
            </a:r>
            <a:r>
              <a:rPr lang="es-ES" baseline="0" dirty="0" err="1" smtClean="0">
                <a:sym typeface="Wingdings" panose="05000000000000000000" pitchFamily="2" charset="2"/>
              </a:rPr>
              <a:t>consumien</a:t>
            </a:r>
            <a:r>
              <a:rPr lang="es-ES" baseline="0" dirty="0" smtClean="0">
                <a:sym typeface="Wingdings" panose="05000000000000000000" pitchFamily="2" charset="2"/>
              </a:rPr>
              <a:t> </a:t>
            </a:r>
            <a:r>
              <a:rPr lang="es-ES" baseline="0" dirty="0" err="1" smtClean="0">
                <a:sym typeface="Wingdings" panose="05000000000000000000" pitchFamily="2" charset="2"/>
              </a:rPr>
              <a:t>gaire</a:t>
            </a:r>
            <a:r>
              <a:rPr lang="es-ES" baseline="0" dirty="0" smtClean="0">
                <a:sym typeface="Wingdings" panose="05000000000000000000" pitchFamily="2" charset="2"/>
              </a:rPr>
              <a:t> </a:t>
            </a:r>
            <a:r>
              <a:rPr lang="es-ES" baseline="0" dirty="0" err="1" smtClean="0">
                <a:sym typeface="Wingdings" panose="05000000000000000000" pitchFamily="2" charset="2"/>
              </a:rPr>
              <a:t>rumiants</a:t>
            </a:r>
            <a:r>
              <a:rPr lang="es-ES" baseline="0" dirty="0" smtClean="0">
                <a:sym typeface="Wingdings" panose="05000000000000000000" pitchFamily="2" charset="2"/>
              </a:rPr>
              <a:t>, </a:t>
            </a:r>
            <a:r>
              <a:rPr lang="es-ES" baseline="0" dirty="0" err="1" smtClean="0">
                <a:sym typeface="Wingdings" panose="05000000000000000000" pitchFamily="2" charset="2"/>
              </a:rPr>
              <a:t>llavors</a:t>
            </a:r>
            <a:r>
              <a:rPr lang="es-ES" baseline="0" dirty="0" smtClean="0">
                <a:sym typeface="Wingdings" panose="05000000000000000000" pitchFamily="2" charset="2"/>
              </a:rPr>
              <a:t> </a:t>
            </a:r>
            <a:r>
              <a:rPr lang="es-ES" baseline="0" dirty="0" err="1" smtClean="0">
                <a:sym typeface="Wingdings" panose="05000000000000000000" pitchFamily="2" charset="2"/>
              </a:rPr>
              <a:t>bàsicament</a:t>
            </a:r>
            <a:r>
              <a:rPr lang="es-ES" baseline="0" dirty="0" smtClean="0">
                <a:sym typeface="Wingdings" panose="05000000000000000000" pitchFamily="2" charset="2"/>
              </a:rPr>
              <a:t> </a:t>
            </a:r>
            <a:r>
              <a:rPr lang="es-ES" baseline="0" dirty="0" err="1" smtClean="0">
                <a:sym typeface="Wingdings" panose="05000000000000000000" pitchFamily="2" charset="2"/>
              </a:rPr>
              <a:t>augmentes</a:t>
            </a:r>
            <a:r>
              <a:rPr lang="es-ES" baseline="0" dirty="0" smtClean="0">
                <a:sym typeface="Wingdings" panose="05000000000000000000" pitchFamily="2" charset="2"/>
              </a:rPr>
              <a:t> </a:t>
            </a:r>
            <a:r>
              <a:rPr lang="es-ES" baseline="0" dirty="0" err="1" smtClean="0">
                <a:sym typeface="Wingdings" panose="05000000000000000000" pitchFamily="2" charset="2"/>
              </a:rPr>
              <a:t>monogàstrics</a:t>
            </a:r>
            <a:r>
              <a:rPr lang="es-ES" baseline="0" dirty="0" smtClean="0">
                <a:sym typeface="Wingdings" panose="05000000000000000000" pitchFamily="2" charset="2"/>
              </a:rPr>
              <a:t> que ja </a:t>
            </a:r>
            <a:r>
              <a:rPr lang="es-ES" baseline="0" dirty="0" err="1" smtClean="0">
                <a:sym typeface="Wingdings" panose="05000000000000000000" pitchFamily="2" charset="2"/>
              </a:rPr>
              <a:t>els</a:t>
            </a:r>
            <a:r>
              <a:rPr lang="es-ES" baseline="0" dirty="0" smtClean="0">
                <a:sym typeface="Wingdings" panose="05000000000000000000" pitchFamily="2" charset="2"/>
              </a:rPr>
              <a:t> hi era una </a:t>
            </a:r>
            <a:r>
              <a:rPr lang="es-ES" baseline="0" dirty="0" err="1" smtClean="0">
                <a:sym typeface="Wingdings" panose="05000000000000000000" pitchFamily="2" charset="2"/>
              </a:rPr>
              <a:t>opció</a:t>
            </a:r>
            <a:r>
              <a:rPr lang="es-ES" baseline="0" dirty="0" smtClean="0">
                <a:sym typeface="Wingdings" panose="05000000000000000000" pitchFamily="2" charset="2"/>
              </a:rPr>
              <a:t> económica</a:t>
            </a:r>
          </a:p>
          <a:p>
            <a:pPr marL="171450" indent="-171450">
              <a:buFontTx/>
              <a:buChar char="-"/>
            </a:pPr>
            <a:r>
              <a:rPr lang="es-ES" baseline="0" dirty="0" smtClean="0">
                <a:sym typeface="Wingdings" panose="05000000000000000000" pitchFamily="2" charset="2"/>
              </a:rPr>
              <a:t>EU-12, </a:t>
            </a:r>
            <a:r>
              <a:rPr lang="es-ES" baseline="0" dirty="0" err="1" smtClean="0">
                <a:sym typeface="Wingdings" panose="05000000000000000000" pitchFamily="2" charset="2"/>
              </a:rPr>
              <a:t>Russia</a:t>
            </a:r>
            <a:r>
              <a:rPr lang="es-ES" baseline="0" dirty="0" smtClean="0">
                <a:sym typeface="Wingdings" panose="05000000000000000000" pitchFamily="2" charset="2"/>
              </a:rPr>
              <a:t>, </a:t>
            </a:r>
            <a:r>
              <a:rPr lang="es-ES" baseline="0" dirty="0" err="1" smtClean="0">
                <a:sym typeface="Wingdings" panose="05000000000000000000" pitchFamily="2" charset="2"/>
              </a:rPr>
              <a:t>Europe_Eastern</a:t>
            </a:r>
            <a:r>
              <a:rPr lang="es-ES" baseline="0" dirty="0" smtClean="0">
                <a:sym typeface="Wingdings" panose="05000000000000000000" pitchFamily="2" charset="2"/>
              </a:rPr>
              <a:t>  en REF </a:t>
            </a:r>
            <a:r>
              <a:rPr lang="es-ES" baseline="0" dirty="0" err="1" smtClean="0">
                <a:sym typeface="Wingdings" panose="05000000000000000000" pitchFamily="2" charset="2"/>
              </a:rPr>
              <a:t>consumien</a:t>
            </a:r>
            <a:r>
              <a:rPr lang="es-ES" baseline="0" dirty="0" smtClean="0">
                <a:sym typeface="Wingdings" panose="05000000000000000000" pitchFamily="2" charset="2"/>
              </a:rPr>
              <a:t> </a:t>
            </a:r>
            <a:r>
              <a:rPr lang="es-ES" baseline="0" dirty="0" err="1" smtClean="0">
                <a:sym typeface="Wingdings" panose="05000000000000000000" pitchFamily="2" charset="2"/>
              </a:rPr>
              <a:t>molts</a:t>
            </a:r>
            <a:r>
              <a:rPr lang="es-ES" baseline="0" dirty="0" smtClean="0">
                <a:sym typeface="Wingdings" panose="05000000000000000000" pitchFamily="2" charset="2"/>
              </a:rPr>
              <a:t> </a:t>
            </a:r>
            <a:r>
              <a:rPr lang="es-ES" baseline="0" dirty="0" err="1" smtClean="0">
                <a:sym typeface="Wingdings" panose="05000000000000000000" pitchFamily="2" charset="2"/>
              </a:rPr>
              <a:t>rumiants</a:t>
            </a:r>
            <a:r>
              <a:rPr lang="es-ES" baseline="0" dirty="0" smtClean="0">
                <a:sym typeface="Wingdings" panose="05000000000000000000" pitchFamily="2" charset="2"/>
              </a:rPr>
              <a:t> i a </a:t>
            </a:r>
            <a:r>
              <a:rPr lang="es-ES" baseline="0" dirty="0" err="1" smtClean="0">
                <a:sym typeface="Wingdings" panose="05000000000000000000" pitchFamily="2" charset="2"/>
              </a:rPr>
              <a:t>més</a:t>
            </a:r>
            <a:r>
              <a:rPr lang="es-ES" baseline="0" dirty="0" smtClean="0">
                <a:sym typeface="Wingdings" panose="05000000000000000000" pitchFamily="2" charset="2"/>
              </a:rPr>
              <a:t> a </a:t>
            </a:r>
            <a:r>
              <a:rPr lang="es-ES" baseline="0" dirty="0" err="1" smtClean="0">
                <a:sym typeface="Wingdings" panose="05000000000000000000" pitchFamily="2" charset="2"/>
              </a:rPr>
              <a:t>més</a:t>
            </a:r>
            <a:r>
              <a:rPr lang="es-ES" baseline="0" dirty="0" smtClean="0">
                <a:sym typeface="Wingdings" panose="05000000000000000000" pitchFamily="2" charset="2"/>
              </a:rPr>
              <a:t> </a:t>
            </a:r>
            <a:r>
              <a:rPr lang="es-ES" baseline="0" dirty="0" err="1" smtClean="0">
                <a:sym typeface="Wingdings" panose="05000000000000000000" pitchFamily="2" charset="2"/>
              </a:rPr>
              <a:t>generaven</a:t>
            </a:r>
            <a:r>
              <a:rPr lang="es-ES" baseline="0" dirty="0" smtClean="0">
                <a:sym typeface="Wingdings" panose="05000000000000000000" pitchFamily="2" charset="2"/>
              </a:rPr>
              <a:t> </a:t>
            </a:r>
            <a:r>
              <a:rPr lang="es-ES" baseline="0" dirty="0" err="1" smtClean="0">
                <a:sym typeface="Wingdings" panose="05000000000000000000" pitchFamily="2" charset="2"/>
              </a:rPr>
              <a:t>poques</a:t>
            </a:r>
            <a:r>
              <a:rPr lang="es-ES" baseline="0" dirty="0" smtClean="0">
                <a:sym typeface="Wingdings" panose="05000000000000000000" pitchFamily="2" charset="2"/>
              </a:rPr>
              <a:t> </a:t>
            </a:r>
            <a:r>
              <a:rPr lang="es-ES" baseline="0" dirty="0" err="1" smtClean="0">
                <a:sym typeface="Wingdings" panose="05000000000000000000" pitchFamily="2" charset="2"/>
              </a:rPr>
              <a:t>proteïnes</a:t>
            </a:r>
            <a:r>
              <a:rPr lang="es-ES" baseline="0" dirty="0" smtClean="0">
                <a:sym typeface="Wingdings" panose="05000000000000000000" pitchFamily="2" charset="2"/>
              </a:rPr>
              <a:t> </a:t>
            </a:r>
            <a:r>
              <a:rPr lang="es-ES" baseline="0" dirty="0" err="1" smtClean="0">
                <a:sym typeface="Wingdings" panose="05000000000000000000" pitchFamily="2" charset="2"/>
              </a:rPr>
              <a:t>noR</a:t>
            </a:r>
            <a:r>
              <a:rPr lang="es-ES" baseline="0" dirty="0" smtClean="0">
                <a:sym typeface="Wingdings" panose="05000000000000000000" pitchFamily="2" charset="2"/>
              </a:rPr>
              <a:t>. El </a:t>
            </a:r>
            <a:r>
              <a:rPr lang="es-ES" baseline="0" dirty="0" err="1" smtClean="0">
                <a:sym typeface="Wingdings" panose="05000000000000000000" pitchFamily="2" charset="2"/>
              </a:rPr>
              <a:t>canvi</a:t>
            </a:r>
            <a:r>
              <a:rPr lang="es-ES" baseline="0" dirty="0" smtClean="0">
                <a:sym typeface="Wingdings" panose="05000000000000000000" pitchFamily="2" charset="2"/>
              </a:rPr>
              <a:t> de dieta té </a:t>
            </a:r>
            <a:r>
              <a:rPr lang="es-ES" baseline="0" dirty="0" err="1" smtClean="0">
                <a:sym typeface="Wingdings" panose="05000000000000000000" pitchFamily="2" charset="2"/>
              </a:rPr>
              <a:t>més</a:t>
            </a:r>
            <a:r>
              <a:rPr lang="es-ES" baseline="0" dirty="0" smtClean="0">
                <a:sym typeface="Wingdings" panose="05000000000000000000" pitchFamily="2" charset="2"/>
              </a:rPr>
              <a:t> </a:t>
            </a:r>
            <a:r>
              <a:rPr lang="es-ES" baseline="0" dirty="0" err="1" smtClean="0">
                <a:sym typeface="Wingdings" panose="05000000000000000000" pitchFamily="2" charset="2"/>
              </a:rPr>
              <a:t>impact</a:t>
            </a:r>
            <a:r>
              <a:rPr lang="es-ES" baseline="0" dirty="0" smtClean="0">
                <a:sym typeface="Wingdings" panose="05000000000000000000" pitchFamily="2" charset="2"/>
              </a:rPr>
              <a:t> i </a:t>
            </a:r>
            <a:r>
              <a:rPr lang="es-ES" baseline="0" dirty="0" err="1" smtClean="0">
                <a:sym typeface="Wingdings" panose="05000000000000000000" pitchFamily="2" charset="2"/>
              </a:rPr>
              <a:t>els</a:t>
            </a:r>
            <a:r>
              <a:rPr lang="es-ES" baseline="0" dirty="0" smtClean="0">
                <a:sym typeface="Wingdings" panose="05000000000000000000" pitchFamily="2" charset="2"/>
              </a:rPr>
              <a:t> obliga a </a:t>
            </a:r>
            <a:r>
              <a:rPr lang="es-ES" baseline="0" dirty="0" err="1" smtClean="0">
                <a:sym typeface="Wingdings" panose="05000000000000000000" pitchFamily="2" charset="2"/>
              </a:rPr>
              <a:t>produir</a:t>
            </a:r>
            <a:r>
              <a:rPr lang="es-ES" baseline="0" dirty="0" smtClean="0">
                <a:sym typeface="Wingdings" panose="05000000000000000000" pitchFamily="2" charset="2"/>
              </a:rPr>
              <a:t> o a importar </a:t>
            </a:r>
            <a:r>
              <a:rPr lang="es-ES" baseline="0" dirty="0" err="1" smtClean="0">
                <a:sym typeface="Wingdings" panose="05000000000000000000" pitchFamily="2" charset="2"/>
              </a:rPr>
              <a:t>aliments</a:t>
            </a:r>
            <a:r>
              <a:rPr lang="es-ES" baseline="0" dirty="0" smtClean="0">
                <a:sym typeface="Wingdings" panose="05000000000000000000" pitchFamily="2" charset="2"/>
              </a:rPr>
              <a:t> que </a:t>
            </a:r>
            <a:r>
              <a:rPr lang="es-ES" baseline="0" dirty="0" err="1" smtClean="0">
                <a:sym typeface="Wingdings" panose="05000000000000000000" pitchFamily="2" charset="2"/>
              </a:rPr>
              <a:t>abans</a:t>
            </a:r>
            <a:r>
              <a:rPr lang="es-ES" baseline="0" dirty="0" smtClean="0">
                <a:sym typeface="Wingdings" panose="05000000000000000000" pitchFamily="2" charset="2"/>
              </a:rPr>
              <a:t> no </a:t>
            </a:r>
            <a:r>
              <a:rPr lang="es-ES" baseline="0" dirty="0" err="1" smtClean="0">
                <a:sym typeface="Wingdings" panose="05000000000000000000" pitchFamily="2" charset="2"/>
              </a:rPr>
              <a:t>consumien</a:t>
            </a:r>
            <a:r>
              <a:rPr lang="es-ES" baseline="0" dirty="0" smtClean="0">
                <a:sym typeface="Wingdings" panose="05000000000000000000" pitchFamily="2" charset="2"/>
              </a:rPr>
              <a:t> en </a:t>
            </a:r>
            <a:r>
              <a:rPr lang="es-ES" baseline="0" dirty="0" err="1" smtClean="0">
                <a:sym typeface="Wingdings" panose="05000000000000000000" pitchFamily="2" charset="2"/>
              </a:rPr>
              <a:t>grans</a:t>
            </a:r>
            <a:r>
              <a:rPr lang="es-ES" baseline="0" dirty="0" smtClean="0">
                <a:sym typeface="Wingdings" panose="05000000000000000000" pitchFamily="2" charset="2"/>
              </a:rPr>
              <a:t> </a:t>
            </a:r>
            <a:r>
              <a:rPr lang="es-ES" baseline="0" dirty="0" err="1" smtClean="0">
                <a:sym typeface="Wingdings" panose="05000000000000000000" pitchFamily="2" charset="2"/>
              </a:rPr>
              <a:t>quantitats</a:t>
            </a:r>
            <a:endParaRPr lang="es-ES" baseline="0" dirty="0" smtClean="0">
              <a:sym typeface="Wingdings" panose="05000000000000000000" pitchFamily="2" charset="2"/>
            </a:endParaRPr>
          </a:p>
          <a:p>
            <a:pPr marL="171450" indent="-171450">
              <a:buFontTx/>
              <a:buChar char="-"/>
            </a:pPr>
            <a:r>
              <a:rPr lang="es-ES" baseline="0" dirty="0" err="1" smtClean="0">
                <a:sym typeface="Wingdings" panose="05000000000000000000" pitchFamily="2" charset="2"/>
              </a:rPr>
              <a:t>AfricaW</a:t>
            </a:r>
            <a:r>
              <a:rPr lang="es-ES" baseline="0" dirty="0" smtClean="0">
                <a:sym typeface="Wingdings" panose="05000000000000000000" pitchFamily="2" charset="2"/>
              </a:rPr>
              <a:t>  en REF era </a:t>
            </a:r>
            <a:r>
              <a:rPr lang="es-ES" baseline="0" dirty="0" err="1" smtClean="0">
                <a:sym typeface="Wingdings" panose="05000000000000000000" pitchFamily="2" charset="2"/>
              </a:rPr>
              <a:t>molt</a:t>
            </a:r>
            <a:r>
              <a:rPr lang="es-ES" baseline="0" dirty="0" smtClean="0">
                <a:sym typeface="Wingdings" panose="05000000000000000000" pitchFamily="2" charset="2"/>
              </a:rPr>
              <a:t> </a:t>
            </a:r>
            <a:r>
              <a:rPr lang="es-ES" baseline="0" dirty="0" err="1" smtClean="0">
                <a:sym typeface="Wingdings" panose="05000000000000000000" pitchFamily="2" charset="2"/>
              </a:rPr>
              <a:t>plant</a:t>
            </a:r>
            <a:r>
              <a:rPr lang="es-ES" baseline="0" dirty="0" smtClean="0">
                <a:sym typeface="Wingdings" panose="05000000000000000000" pitchFamily="2" charset="2"/>
              </a:rPr>
              <a:t> </a:t>
            </a:r>
            <a:r>
              <a:rPr lang="es-ES" baseline="0" dirty="0" err="1" smtClean="0">
                <a:sym typeface="Wingdings" panose="05000000000000000000" pitchFamily="2" charset="2"/>
              </a:rPr>
              <a:t>protein</a:t>
            </a:r>
            <a:r>
              <a:rPr lang="es-ES" baseline="0" dirty="0" smtClean="0">
                <a:sym typeface="Wingdings" panose="05000000000000000000" pitchFamily="2" charset="2"/>
              </a:rPr>
              <a:t> </a:t>
            </a:r>
            <a:r>
              <a:rPr lang="es-ES" baseline="0" dirty="0" err="1" smtClean="0">
                <a:sym typeface="Wingdings" panose="05000000000000000000" pitchFamily="2" charset="2"/>
              </a:rPr>
              <a:t>based</a:t>
            </a:r>
            <a:r>
              <a:rPr lang="es-ES" baseline="0" dirty="0" smtClean="0">
                <a:sym typeface="Wingdings" panose="05000000000000000000" pitchFamily="2" charset="2"/>
              </a:rPr>
              <a:t>. </a:t>
            </a:r>
            <a:r>
              <a:rPr lang="es-ES" baseline="0" dirty="0" err="1" smtClean="0">
                <a:sym typeface="Wingdings" panose="05000000000000000000" pitchFamily="2" charset="2"/>
              </a:rPr>
              <a:t>L’increment</a:t>
            </a:r>
            <a:r>
              <a:rPr lang="es-ES" baseline="0" dirty="0" smtClean="0">
                <a:sym typeface="Wingdings" panose="05000000000000000000" pitchFamily="2" charset="2"/>
              </a:rPr>
              <a:t> de </a:t>
            </a:r>
            <a:r>
              <a:rPr lang="es-ES" baseline="0" dirty="0" err="1" smtClean="0">
                <a:sym typeface="Wingdings" panose="05000000000000000000" pitchFamily="2" charset="2"/>
              </a:rPr>
              <a:t>monogàstrics</a:t>
            </a:r>
            <a:r>
              <a:rPr lang="es-ES" baseline="0" dirty="0" smtClean="0">
                <a:sym typeface="Wingdings" panose="05000000000000000000" pitchFamily="2" charset="2"/>
              </a:rPr>
              <a:t> fa que </a:t>
            </a:r>
            <a:r>
              <a:rPr lang="es-ES" baseline="0" dirty="0" err="1" smtClean="0">
                <a:sym typeface="Wingdings" panose="05000000000000000000" pitchFamily="2" charset="2"/>
              </a:rPr>
              <a:t>pugi</a:t>
            </a:r>
            <a:r>
              <a:rPr lang="es-ES" baseline="0" dirty="0" smtClean="0">
                <a:sym typeface="Wingdings" panose="05000000000000000000" pitchFamily="2" charset="2"/>
              </a:rPr>
              <a:t> el preu final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348540-34FC-4E41-B8DB-BDF23B58E2A0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31440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28650" lvl="1" indent="-171450">
              <a:buFontTx/>
              <a:buChar char="-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348540-34FC-4E41-B8DB-BDF23B58E2A0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40302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28650" lvl="1" indent="-171450">
              <a:buFontTx/>
              <a:buChar char="-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348540-34FC-4E41-B8DB-BDF23B58E2A0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94997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28650" lvl="1" indent="-171450">
              <a:buFontTx/>
              <a:buChar char="-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348540-34FC-4E41-B8DB-BDF23B58E2A0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3818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348540-34FC-4E41-B8DB-BDF23B58E2A0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73134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28650" lvl="1" indent="-171450">
              <a:buFontTx/>
              <a:buChar char="-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348540-34FC-4E41-B8DB-BDF23B58E2A0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06246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28650" lvl="1" indent="-171450">
              <a:buFontTx/>
              <a:buChar char="-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348540-34FC-4E41-B8DB-BDF23B58E2A0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45636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28650" lvl="1" indent="-171450">
              <a:buFontTx/>
              <a:buChar char="-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348540-34FC-4E41-B8DB-BDF23B58E2A0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69851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348540-34FC-4E41-B8DB-BDF23B58E2A0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960786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348540-34FC-4E41-B8DB-BDF23B58E2A0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56795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348540-34FC-4E41-B8DB-BDF23B58E2A0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5273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348540-34FC-4E41-B8DB-BDF23B58E2A0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1170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348540-34FC-4E41-B8DB-BDF23B58E2A0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6577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348540-34FC-4E41-B8DB-BDF23B58E2A0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5311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348540-34FC-4E41-B8DB-BDF23B58E2A0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1286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348540-34FC-4E41-B8DB-BDF23B58E2A0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6070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5.png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D34A6C-AA93-A060-1676-9F7F917825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22297CA-4253-4ECF-8DA1-7296BDC37BC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E1D800BF-467A-49D8-680F-4C48A1C12E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690" y="1273323"/>
            <a:ext cx="8656881" cy="46403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84CB94B4-5ABC-D507-89F3-9DB249C79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690" y="365126"/>
            <a:ext cx="7227539" cy="4350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68503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44BE05-73C7-549E-E398-BFE094501E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17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79A96A-3665-6753-D2D9-49A09A05F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4E18C2-21A5-4360-869F-A5496DD4597D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28180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ro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DB86FE5-CDC3-B93C-517A-8D15CFAD0BB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796" y="9112"/>
            <a:ext cx="9688669" cy="6839775"/>
          </a:xfrm>
          <a:prstGeom prst="rect">
            <a:avLst/>
          </a:prstGeom>
        </p:spPr>
      </p:pic>
      <p:sp>
        <p:nvSpPr>
          <p:cNvPr id="10" name="Text Box 218">
            <a:extLst>
              <a:ext uri="{FF2B5EF4-FFF2-40B4-BE49-F238E27FC236}">
                <a16:creationId xmlns:a16="http://schemas.microsoft.com/office/drawing/2014/main" id="{FD34E102-F42E-2869-99AE-D8B9D6F17B91}"/>
              </a:ext>
            </a:extLst>
          </p:cNvPr>
          <p:cNvSpPr txBox="1"/>
          <p:nvPr userDrawn="1"/>
        </p:nvSpPr>
        <p:spPr>
          <a:xfrm>
            <a:off x="1147704" y="6188871"/>
            <a:ext cx="2501265" cy="495935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115000"/>
              </a:lnSpc>
              <a:spcAft>
                <a:spcPts val="0"/>
              </a:spcAft>
            </a:pPr>
            <a:r>
              <a:rPr lang="en-US" sz="65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IAM COMPACT project has received funding from the European Union’s Horizon Europe Research and Innovation Programme under grant agreement No 101056306.</a:t>
            </a:r>
            <a:endParaRPr lang="en-US" sz="1000">
              <a:solidFill>
                <a:schemeClr val="tx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D602447-F6EF-9D42-6C1B-2654C46CB22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046" y="6188871"/>
            <a:ext cx="673422" cy="448499"/>
          </a:xfrm>
          <a:prstGeom prst="rect">
            <a:avLst/>
          </a:prstGeom>
        </p:spPr>
      </p:pic>
      <p:pic>
        <p:nvPicPr>
          <p:cNvPr id="5" name="Picture 4" descr="IAMCOMPACT_logo_Final.png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539043" y="597624"/>
            <a:ext cx="2366424" cy="749483"/>
          </a:xfrm>
          <a:prstGeom prst="rect">
            <a:avLst/>
          </a:prstGeom>
        </p:spPr>
      </p:pic>
      <p:sp>
        <p:nvSpPr>
          <p:cNvPr id="6" name="Text Box 218">
            <a:extLst>
              <a:ext uri="{FF2B5EF4-FFF2-40B4-BE49-F238E27FC236}">
                <a16:creationId xmlns:a16="http://schemas.microsoft.com/office/drawing/2014/main" id="{FD34E102-F42E-2869-99AE-D8B9D6F17B91}"/>
              </a:ext>
            </a:extLst>
          </p:cNvPr>
          <p:cNvSpPr txBox="1"/>
          <p:nvPr userDrawn="1"/>
        </p:nvSpPr>
        <p:spPr>
          <a:xfrm>
            <a:off x="5959928" y="658929"/>
            <a:ext cx="3107405" cy="802479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ct val="115000"/>
              </a:lnSpc>
              <a:spcAft>
                <a:spcPts val="0"/>
              </a:spcAft>
            </a:pPr>
            <a:r>
              <a:rPr lang="en-US" sz="110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Expanding Integrated Assessment </a:t>
            </a:r>
            <a:r>
              <a:rPr lang="en-GB" sz="1100" noProof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Modelling</a:t>
            </a:r>
            <a:r>
              <a:rPr lang="en-US" sz="110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Comprehensive and Comprehensible Science for Sustainable, Co-Created Climate Action</a:t>
            </a:r>
          </a:p>
        </p:txBody>
      </p:sp>
    </p:spTree>
    <p:extLst>
      <p:ext uri="{BB962C8B-B14F-4D97-AF65-F5344CB8AC3E}">
        <p14:creationId xmlns:p14="http://schemas.microsoft.com/office/powerpoint/2010/main" val="20115171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ro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DB86FE5-CDC3-B93C-517A-8D15CFAD0BB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796" y="9112"/>
            <a:ext cx="9688669" cy="6839775"/>
          </a:xfrm>
          <a:prstGeom prst="rect">
            <a:avLst/>
          </a:prstGeom>
        </p:spPr>
      </p:pic>
      <p:sp>
        <p:nvSpPr>
          <p:cNvPr id="10" name="Text Box 218">
            <a:extLst>
              <a:ext uri="{FF2B5EF4-FFF2-40B4-BE49-F238E27FC236}">
                <a16:creationId xmlns:a16="http://schemas.microsoft.com/office/drawing/2014/main" id="{FD34E102-F42E-2869-99AE-D8B9D6F17B91}"/>
              </a:ext>
            </a:extLst>
          </p:cNvPr>
          <p:cNvSpPr txBox="1"/>
          <p:nvPr userDrawn="1"/>
        </p:nvSpPr>
        <p:spPr>
          <a:xfrm>
            <a:off x="1147704" y="6188871"/>
            <a:ext cx="2501265" cy="495935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115000"/>
              </a:lnSpc>
              <a:spcAft>
                <a:spcPts val="0"/>
              </a:spcAft>
            </a:pPr>
            <a:r>
              <a:rPr lang="en-US" sz="65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IAM COMPACT project has received funding from the European Union’s Horizon Europe Research and Innovation Programme under grant agreement No 101056306.</a:t>
            </a:r>
            <a:endParaRPr lang="en-US" sz="1000">
              <a:solidFill>
                <a:schemeClr val="tx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D602447-F6EF-9D42-6C1B-2654C46CB22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046" y="6188871"/>
            <a:ext cx="673422" cy="448499"/>
          </a:xfrm>
          <a:prstGeom prst="rect">
            <a:avLst/>
          </a:prstGeom>
        </p:spPr>
      </p:pic>
      <p:pic>
        <p:nvPicPr>
          <p:cNvPr id="5" name="Picture 4" descr="IAMCOMPACT_logo_Final.png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539043" y="597624"/>
            <a:ext cx="2366424" cy="749483"/>
          </a:xfrm>
          <a:prstGeom prst="rect">
            <a:avLst/>
          </a:prstGeom>
        </p:spPr>
      </p:pic>
      <p:sp>
        <p:nvSpPr>
          <p:cNvPr id="6" name="Text Box 218">
            <a:extLst>
              <a:ext uri="{FF2B5EF4-FFF2-40B4-BE49-F238E27FC236}">
                <a16:creationId xmlns:a16="http://schemas.microsoft.com/office/drawing/2014/main" id="{FD34E102-F42E-2869-99AE-D8B9D6F17B91}"/>
              </a:ext>
            </a:extLst>
          </p:cNvPr>
          <p:cNvSpPr txBox="1"/>
          <p:nvPr userDrawn="1"/>
        </p:nvSpPr>
        <p:spPr>
          <a:xfrm>
            <a:off x="5959928" y="658929"/>
            <a:ext cx="3107405" cy="802479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ct val="115000"/>
              </a:lnSpc>
              <a:spcAft>
                <a:spcPts val="0"/>
              </a:spcAft>
            </a:pPr>
            <a:r>
              <a:rPr lang="en-US" sz="110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Expanding Integrated Assessment </a:t>
            </a:r>
            <a:r>
              <a:rPr lang="en-GB" sz="1100" noProof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Modelling</a:t>
            </a:r>
            <a:r>
              <a:rPr lang="en-US" sz="110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Comprehensive and Comprehensible Science for Sustainable, Co-Created Climate Action</a:t>
            </a:r>
          </a:p>
        </p:txBody>
      </p:sp>
    </p:spTree>
    <p:extLst>
      <p:ext uri="{BB962C8B-B14F-4D97-AF65-F5344CB8AC3E}">
        <p14:creationId xmlns:p14="http://schemas.microsoft.com/office/powerpoint/2010/main" val="5354342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C3EAFDC-D1F1-117B-5505-DE9E6C463586}"/>
              </a:ext>
            </a:extLst>
          </p:cNvPr>
          <p:cNvSpPr/>
          <p:nvPr userDrawn="1"/>
        </p:nvSpPr>
        <p:spPr>
          <a:xfrm>
            <a:off x="189854" y="204399"/>
            <a:ext cx="9340553" cy="2837205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A486A37-B8CB-3FB2-5634-89D7C88126B6}"/>
              </a:ext>
            </a:extLst>
          </p:cNvPr>
          <p:cNvSpPr/>
          <p:nvPr userDrawn="1"/>
        </p:nvSpPr>
        <p:spPr>
          <a:xfrm>
            <a:off x="3515618" y="2174410"/>
            <a:ext cx="2689024" cy="504433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>
              <a:lnSpc>
                <a:spcPct val="120000"/>
              </a:lnSpc>
              <a:spcBef>
                <a:spcPts val="1178"/>
              </a:spcBef>
              <a:spcAft>
                <a:spcPts val="1178"/>
              </a:spcAft>
            </a:pPr>
            <a:r>
              <a:rPr lang="en-GB" sz="2500">
                <a:solidFill>
                  <a:srgbClr val="23478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Thank you!</a:t>
            </a:r>
            <a:endParaRPr lang="el-GR" sz="2500">
              <a:solidFill>
                <a:srgbClr val="23478F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4E9DBF-EC58-8917-DAF8-911911FDE71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57814" y="704582"/>
            <a:ext cx="2804632" cy="874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9225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o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DB86FE5-CDC3-B93C-517A-8D15CFAD0BB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796" y="0"/>
            <a:ext cx="9688669" cy="6857999"/>
          </a:xfrm>
          <a:prstGeom prst="rect">
            <a:avLst/>
          </a:prstGeom>
        </p:spPr>
      </p:pic>
      <p:sp>
        <p:nvSpPr>
          <p:cNvPr id="10" name="Text Box 218">
            <a:extLst>
              <a:ext uri="{FF2B5EF4-FFF2-40B4-BE49-F238E27FC236}">
                <a16:creationId xmlns:a16="http://schemas.microsoft.com/office/drawing/2014/main" id="{FD34E102-F42E-2869-99AE-D8B9D6F17B91}"/>
              </a:ext>
            </a:extLst>
          </p:cNvPr>
          <p:cNvSpPr txBox="1"/>
          <p:nvPr userDrawn="1"/>
        </p:nvSpPr>
        <p:spPr>
          <a:xfrm>
            <a:off x="1147704" y="6188871"/>
            <a:ext cx="2501265" cy="495935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115000"/>
              </a:lnSpc>
              <a:spcAft>
                <a:spcPts val="0"/>
              </a:spcAft>
            </a:pPr>
            <a:r>
              <a:rPr lang="en-US" sz="650" dirty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IAM COMPACT project has received funding from the European Union’s Horizon Europe Research and Innovation Programme under grant agreement No 101056306.</a:t>
            </a:r>
            <a:endParaRPr lang="en-US" sz="1000" dirty="0">
              <a:solidFill>
                <a:schemeClr val="tx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D602447-F6EF-9D42-6C1B-2654C46CB22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046" y="6188871"/>
            <a:ext cx="673422" cy="448499"/>
          </a:xfrm>
          <a:prstGeom prst="rect">
            <a:avLst/>
          </a:prstGeom>
        </p:spPr>
      </p:pic>
      <p:pic>
        <p:nvPicPr>
          <p:cNvPr id="5" name="Picture 4" descr="IAMCOMPACT_logo_Final.png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539043" y="597624"/>
            <a:ext cx="2366424" cy="749483"/>
          </a:xfrm>
          <a:prstGeom prst="rect">
            <a:avLst/>
          </a:prstGeom>
        </p:spPr>
      </p:pic>
      <p:sp>
        <p:nvSpPr>
          <p:cNvPr id="6" name="Text Box 218">
            <a:extLst>
              <a:ext uri="{FF2B5EF4-FFF2-40B4-BE49-F238E27FC236}">
                <a16:creationId xmlns:a16="http://schemas.microsoft.com/office/drawing/2014/main" id="{FD34E102-F42E-2869-99AE-D8B9D6F17B91}"/>
              </a:ext>
            </a:extLst>
          </p:cNvPr>
          <p:cNvSpPr txBox="1"/>
          <p:nvPr userDrawn="1"/>
        </p:nvSpPr>
        <p:spPr>
          <a:xfrm>
            <a:off x="5959928" y="658929"/>
            <a:ext cx="3107405" cy="802479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ct val="115000"/>
              </a:lnSpc>
              <a:spcAft>
                <a:spcPts val="0"/>
              </a:spcAft>
            </a:pPr>
            <a:r>
              <a:rPr lang="en-GB" sz="1100" noProof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Expanding Integrated Assessment Modelling: Comprehensive and Comprehensible Science for Sustainable, Co-Created Climate Action</a:t>
            </a:r>
          </a:p>
        </p:txBody>
      </p:sp>
    </p:spTree>
    <p:extLst>
      <p:ext uri="{BB962C8B-B14F-4D97-AF65-F5344CB8AC3E}">
        <p14:creationId xmlns:p14="http://schemas.microsoft.com/office/powerpoint/2010/main" val="5354342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C3EAFDC-D1F1-117B-5505-DE9E6C463586}"/>
              </a:ext>
            </a:extLst>
          </p:cNvPr>
          <p:cNvSpPr/>
          <p:nvPr userDrawn="1"/>
        </p:nvSpPr>
        <p:spPr>
          <a:xfrm>
            <a:off x="189854" y="204399"/>
            <a:ext cx="9340553" cy="2837205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A486A37-B8CB-3FB2-5634-89D7C88126B6}"/>
              </a:ext>
            </a:extLst>
          </p:cNvPr>
          <p:cNvSpPr/>
          <p:nvPr userDrawn="1"/>
        </p:nvSpPr>
        <p:spPr>
          <a:xfrm>
            <a:off x="3515618" y="2174410"/>
            <a:ext cx="2689024" cy="504433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>
              <a:lnSpc>
                <a:spcPct val="120000"/>
              </a:lnSpc>
              <a:spcBef>
                <a:spcPts val="1178"/>
              </a:spcBef>
              <a:spcAft>
                <a:spcPts val="1178"/>
              </a:spcAft>
            </a:pPr>
            <a:r>
              <a:rPr lang="en-GB" sz="2500" dirty="0">
                <a:solidFill>
                  <a:srgbClr val="23478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Thank you!</a:t>
            </a:r>
            <a:endParaRPr lang="el-GR" sz="2500" dirty="0">
              <a:solidFill>
                <a:srgbClr val="23478F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4E9DBF-EC58-8917-DAF8-911911FDE71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57814" y="704582"/>
            <a:ext cx="2804632" cy="874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9225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635E9F0-1122-5470-7DA4-92E29B8019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690" y="365126"/>
            <a:ext cx="7227539" cy="4350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B39F25-3A3E-9B54-29A2-ED9D87501A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1690" y="1273323"/>
            <a:ext cx="8656881" cy="46403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28DE45-0F41-56DD-3C05-811B33D6A9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864936" y="6188871"/>
            <a:ext cx="2323635" cy="49593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>
                <a:solidFill>
                  <a:srgbClr val="4AB467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8CF545A3-77FE-4C59-B2AF-C209A5BD6D61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Text Box 218">
            <a:extLst>
              <a:ext uri="{FF2B5EF4-FFF2-40B4-BE49-F238E27FC236}">
                <a16:creationId xmlns:a16="http://schemas.microsoft.com/office/drawing/2014/main" id="{A1E0B4E1-11D3-8825-0028-BFC054468393}"/>
              </a:ext>
            </a:extLst>
          </p:cNvPr>
          <p:cNvSpPr txBox="1"/>
          <p:nvPr userDrawn="1"/>
        </p:nvSpPr>
        <p:spPr>
          <a:xfrm>
            <a:off x="1267348" y="6188871"/>
            <a:ext cx="2501265" cy="495935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115000"/>
              </a:lnSpc>
              <a:spcAft>
                <a:spcPts val="0"/>
              </a:spcAft>
            </a:pPr>
            <a:r>
              <a:rPr lang="en-US" sz="65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IAM COMPACT project has received funding from the European Union’s Horizon Europe Research and Innovation Programme under grant agreement No 101056306.</a:t>
            </a:r>
            <a:endParaRPr lang="en-US" sz="1000">
              <a:solidFill>
                <a:schemeClr val="tx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AC78D01-7866-3838-BF6F-F7F2E7AD550A}"/>
              </a:ext>
            </a:extLst>
          </p:cNvPr>
          <p:cNvSpPr txBox="1">
            <a:spLocks/>
          </p:cNvSpPr>
          <p:nvPr userDrawn="1"/>
        </p:nvSpPr>
        <p:spPr>
          <a:xfrm>
            <a:off x="1" y="412500"/>
            <a:ext cx="8061158" cy="381584"/>
          </a:xfrm>
          <a:prstGeom prst="rect">
            <a:avLst/>
          </a:prstGeom>
        </p:spPr>
        <p:txBody>
          <a:bodyPr anchor="b"/>
          <a:lstStyle>
            <a:lvl1pPr algn="r" defTabSz="89732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6000" kern="1200">
                <a:solidFill>
                  <a:srgbClr val="40414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209D647-15BA-4366-C6CB-62376717ADAC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62904" y="373091"/>
            <a:ext cx="1334363" cy="41629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F563C98-C28F-8B7E-27E4-463C2507838D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690" y="6188871"/>
            <a:ext cx="673422" cy="448499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A83591D-1E37-4096-4E1D-08E83A0094DE}"/>
              </a:ext>
            </a:extLst>
          </p:cNvPr>
          <p:cNvCxnSpPr/>
          <p:nvPr userDrawn="1"/>
        </p:nvCxnSpPr>
        <p:spPr>
          <a:xfrm>
            <a:off x="7861066" y="373091"/>
            <a:ext cx="0" cy="427068"/>
          </a:xfrm>
          <a:prstGeom prst="line">
            <a:avLst/>
          </a:prstGeom>
          <a:ln w="12700">
            <a:solidFill>
              <a:srgbClr val="23478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D83CA365-5C30-23C0-E30B-1EA8BC33E4ED}"/>
              </a:ext>
            </a:extLst>
          </p:cNvPr>
          <p:cNvSpPr/>
          <p:nvPr userDrawn="1"/>
        </p:nvSpPr>
        <p:spPr>
          <a:xfrm>
            <a:off x="0" y="0"/>
            <a:ext cx="9720261" cy="220770"/>
          </a:xfrm>
          <a:prstGeom prst="rect">
            <a:avLst/>
          </a:prstGeom>
          <a:gradFill>
            <a:gsLst>
              <a:gs pos="0">
                <a:srgbClr val="23478F"/>
              </a:gs>
              <a:gs pos="50000">
                <a:srgbClr val="2D7B89"/>
              </a:gs>
              <a:gs pos="100000">
                <a:srgbClr val="4AB467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91480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6" r:id="rId2"/>
    <p:sldLayoutId id="2147483694" r:id="rId3"/>
  </p:sldLayoutIdLst>
  <p:txStyles>
    <p:titleStyle>
      <a:lvl1pPr algn="r" defTabSz="729051" rtl="0" eaLnBrk="1" latinLnBrk="0" hangingPunct="1">
        <a:lnSpc>
          <a:spcPct val="90000"/>
        </a:lnSpc>
        <a:spcBef>
          <a:spcPct val="0"/>
        </a:spcBef>
        <a:buNone/>
        <a:defRPr sz="1700" kern="1200">
          <a:solidFill>
            <a:srgbClr val="23478F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1pPr>
    </p:titleStyle>
    <p:bodyStyle>
      <a:lvl1pPr marL="182263" indent="-182263" algn="l" defTabSz="729051" rtl="0" eaLnBrk="1" latinLnBrk="0" hangingPunct="1">
        <a:lnSpc>
          <a:spcPct val="90000"/>
        </a:lnSpc>
        <a:spcBef>
          <a:spcPts val="797"/>
        </a:spcBef>
        <a:buFont typeface="Arial" panose="020B0604020202020204" pitchFamily="34" charset="0"/>
        <a:buChar char="•"/>
        <a:defRPr sz="2232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1pPr>
      <a:lvl2pPr marL="546788" indent="-182263" algn="l" defTabSz="729051" rtl="0" eaLnBrk="1" latinLnBrk="0" hangingPunct="1">
        <a:lnSpc>
          <a:spcPct val="90000"/>
        </a:lnSpc>
        <a:spcBef>
          <a:spcPts val="399"/>
        </a:spcBef>
        <a:buFont typeface="Arial" panose="020B0604020202020204" pitchFamily="34" charset="0"/>
        <a:buChar char="•"/>
        <a:defRPr sz="1914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2pPr>
      <a:lvl3pPr marL="911314" indent="-182263" algn="l" defTabSz="729051" rtl="0" eaLnBrk="1" latinLnBrk="0" hangingPunct="1">
        <a:lnSpc>
          <a:spcPct val="90000"/>
        </a:lnSpc>
        <a:spcBef>
          <a:spcPts val="399"/>
        </a:spcBef>
        <a:buFont typeface="Arial" panose="020B0604020202020204" pitchFamily="34" charset="0"/>
        <a:buChar char="•"/>
        <a:defRPr sz="1595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3pPr>
      <a:lvl4pPr marL="1275839" indent="-182263" algn="l" defTabSz="729051" rtl="0" eaLnBrk="1" latinLnBrk="0" hangingPunct="1">
        <a:lnSpc>
          <a:spcPct val="90000"/>
        </a:lnSpc>
        <a:spcBef>
          <a:spcPts val="399"/>
        </a:spcBef>
        <a:buFont typeface="Arial" panose="020B0604020202020204" pitchFamily="34" charset="0"/>
        <a:buChar char="•"/>
        <a:defRPr sz="1435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4pPr>
      <a:lvl5pPr marL="1640365" indent="-182263" algn="l" defTabSz="729051" rtl="0" eaLnBrk="1" latinLnBrk="0" hangingPunct="1">
        <a:lnSpc>
          <a:spcPct val="90000"/>
        </a:lnSpc>
        <a:spcBef>
          <a:spcPts val="399"/>
        </a:spcBef>
        <a:buFont typeface="Arial" panose="020B0604020202020204" pitchFamily="34" charset="0"/>
        <a:buChar char="•"/>
        <a:defRPr sz="1435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5pPr>
      <a:lvl6pPr marL="2004891" indent="-182263" algn="l" defTabSz="729051" rtl="0" eaLnBrk="1" latinLnBrk="0" hangingPunct="1">
        <a:lnSpc>
          <a:spcPct val="90000"/>
        </a:lnSpc>
        <a:spcBef>
          <a:spcPts val="399"/>
        </a:spcBef>
        <a:buFont typeface="Arial" panose="020B0604020202020204" pitchFamily="34" charset="0"/>
        <a:buChar char="•"/>
        <a:defRPr sz="1435" kern="1200">
          <a:solidFill>
            <a:schemeClr val="tx1"/>
          </a:solidFill>
          <a:latin typeface="+mn-lt"/>
          <a:ea typeface="+mn-ea"/>
          <a:cs typeface="+mn-cs"/>
        </a:defRPr>
      </a:lvl6pPr>
      <a:lvl7pPr marL="2369416" indent="-182263" algn="l" defTabSz="729051" rtl="0" eaLnBrk="1" latinLnBrk="0" hangingPunct="1">
        <a:lnSpc>
          <a:spcPct val="90000"/>
        </a:lnSpc>
        <a:spcBef>
          <a:spcPts val="399"/>
        </a:spcBef>
        <a:buFont typeface="Arial" panose="020B0604020202020204" pitchFamily="34" charset="0"/>
        <a:buChar char="•"/>
        <a:defRPr sz="1435" kern="1200">
          <a:solidFill>
            <a:schemeClr val="tx1"/>
          </a:solidFill>
          <a:latin typeface="+mn-lt"/>
          <a:ea typeface="+mn-ea"/>
          <a:cs typeface="+mn-cs"/>
        </a:defRPr>
      </a:lvl7pPr>
      <a:lvl8pPr marL="2733942" indent="-182263" algn="l" defTabSz="729051" rtl="0" eaLnBrk="1" latinLnBrk="0" hangingPunct="1">
        <a:lnSpc>
          <a:spcPct val="90000"/>
        </a:lnSpc>
        <a:spcBef>
          <a:spcPts val="399"/>
        </a:spcBef>
        <a:buFont typeface="Arial" panose="020B0604020202020204" pitchFamily="34" charset="0"/>
        <a:buChar char="•"/>
        <a:defRPr sz="1435" kern="1200">
          <a:solidFill>
            <a:schemeClr val="tx1"/>
          </a:solidFill>
          <a:latin typeface="+mn-lt"/>
          <a:ea typeface="+mn-ea"/>
          <a:cs typeface="+mn-cs"/>
        </a:defRPr>
      </a:lvl8pPr>
      <a:lvl9pPr marL="3098467" indent="-182263" algn="l" defTabSz="729051" rtl="0" eaLnBrk="1" latinLnBrk="0" hangingPunct="1">
        <a:lnSpc>
          <a:spcPct val="90000"/>
        </a:lnSpc>
        <a:spcBef>
          <a:spcPts val="399"/>
        </a:spcBef>
        <a:buFont typeface="Arial" panose="020B0604020202020204" pitchFamily="34" charset="0"/>
        <a:buChar char="•"/>
        <a:defRPr sz="143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29051" rtl="0" eaLnBrk="1" latinLnBrk="0" hangingPunct="1">
        <a:defRPr sz="1435" kern="1200">
          <a:solidFill>
            <a:schemeClr val="tx1"/>
          </a:solidFill>
          <a:latin typeface="+mn-lt"/>
          <a:ea typeface="+mn-ea"/>
          <a:cs typeface="+mn-cs"/>
        </a:defRPr>
      </a:lvl1pPr>
      <a:lvl2pPr marL="364526" algn="l" defTabSz="729051" rtl="0" eaLnBrk="1" latinLnBrk="0" hangingPunct="1">
        <a:defRPr sz="1435" kern="1200">
          <a:solidFill>
            <a:schemeClr val="tx1"/>
          </a:solidFill>
          <a:latin typeface="+mn-lt"/>
          <a:ea typeface="+mn-ea"/>
          <a:cs typeface="+mn-cs"/>
        </a:defRPr>
      </a:lvl2pPr>
      <a:lvl3pPr marL="729051" algn="l" defTabSz="729051" rtl="0" eaLnBrk="1" latinLnBrk="0" hangingPunct="1">
        <a:defRPr sz="1435" kern="1200">
          <a:solidFill>
            <a:schemeClr val="tx1"/>
          </a:solidFill>
          <a:latin typeface="+mn-lt"/>
          <a:ea typeface="+mn-ea"/>
          <a:cs typeface="+mn-cs"/>
        </a:defRPr>
      </a:lvl3pPr>
      <a:lvl4pPr marL="1093577" algn="l" defTabSz="729051" rtl="0" eaLnBrk="1" latinLnBrk="0" hangingPunct="1">
        <a:defRPr sz="1435" kern="1200">
          <a:solidFill>
            <a:schemeClr val="tx1"/>
          </a:solidFill>
          <a:latin typeface="+mn-lt"/>
          <a:ea typeface="+mn-ea"/>
          <a:cs typeface="+mn-cs"/>
        </a:defRPr>
      </a:lvl4pPr>
      <a:lvl5pPr marL="1458102" algn="l" defTabSz="729051" rtl="0" eaLnBrk="1" latinLnBrk="0" hangingPunct="1">
        <a:defRPr sz="1435" kern="1200">
          <a:solidFill>
            <a:schemeClr val="tx1"/>
          </a:solidFill>
          <a:latin typeface="+mn-lt"/>
          <a:ea typeface="+mn-ea"/>
          <a:cs typeface="+mn-cs"/>
        </a:defRPr>
      </a:lvl5pPr>
      <a:lvl6pPr marL="1822628" algn="l" defTabSz="729051" rtl="0" eaLnBrk="1" latinLnBrk="0" hangingPunct="1">
        <a:defRPr sz="1435" kern="1200">
          <a:solidFill>
            <a:schemeClr val="tx1"/>
          </a:solidFill>
          <a:latin typeface="+mn-lt"/>
          <a:ea typeface="+mn-ea"/>
          <a:cs typeface="+mn-cs"/>
        </a:defRPr>
      </a:lvl6pPr>
      <a:lvl7pPr marL="2187153" algn="l" defTabSz="729051" rtl="0" eaLnBrk="1" latinLnBrk="0" hangingPunct="1">
        <a:defRPr sz="1435" kern="1200">
          <a:solidFill>
            <a:schemeClr val="tx1"/>
          </a:solidFill>
          <a:latin typeface="+mn-lt"/>
          <a:ea typeface="+mn-ea"/>
          <a:cs typeface="+mn-cs"/>
        </a:defRPr>
      </a:lvl7pPr>
      <a:lvl8pPr marL="2551679" algn="l" defTabSz="729051" rtl="0" eaLnBrk="1" latinLnBrk="0" hangingPunct="1">
        <a:defRPr sz="1435" kern="1200">
          <a:solidFill>
            <a:schemeClr val="tx1"/>
          </a:solidFill>
          <a:latin typeface="+mn-lt"/>
          <a:ea typeface="+mn-ea"/>
          <a:cs typeface="+mn-cs"/>
        </a:defRPr>
      </a:lvl8pPr>
      <a:lvl9pPr marL="2916204" algn="l" defTabSz="729051" rtl="0" eaLnBrk="1" latinLnBrk="0" hangingPunct="1">
        <a:defRPr sz="143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822280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3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822280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://www.iam-compact.eu/" TargetMode="Externa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jp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28.png"/><Relationship Id="rId18" Type="http://schemas.openxmlformats.org/officeDocument/2006/relationships/image" Target="../media/image34.png"/><Relationship Id="rId3" Type="http://schemas.openxmlformats.org/officeDocument/2006/relationships/image" Target="../media/image29.png"/><Relationship Id="rId21" Type="http://schemas.openxmlformats.org/officeDocument/2006/relationships/image" Target="../media/image37.png"/><Relationship Id="rId7" Type="http://schemas.openxmlformats.org/officeDocument/2006/relationships/image" Target="../media/image31.png"/><Relationship Id="rId12" Type="http://schemas.openxmlformats.org/officeDocument/2006/relationships/image" Target="../media/image26.png"/><Relationship Id="rId17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22.png"/><Relationship Id="rId20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33.png"/><Relationship Id="rId5" Type="http://schemas.openxmlformats.org/officeDocument/2006/relationships/image" Target="../media/image19.jpg"/><Relationship Id="rId15" Type="http://schemas.openxmlformats.org/officeDocument/2006/relationships/image" Target="../media/image21.png"/><Relationship Id="rId10" Type="http://schemas.openxmlformats.org/officeDocument/2006/relationships/image" Target="../media/image25.png"/><Relationship Id="rId19" Type="http://schemas.openxmlformats.org/officeDocument/2006/relationships/image" Target="../media/image35.png"/><Relationship Id="rId4" Type="http://schemas.openxmlformats.org/officeDocument/2006/relationships/image" Target="../media/image30.png"/><Relationship Id="rId9" Type="http://schemas.openxmlformats.org/officeDocument/2006/relationships/image" Target="../media/image32.png"/><Relationship Id="rId1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jpe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jpe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5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5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5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6" Type="http://schemas.openxmlformats.org/officeDocument/2006/relationships/hyperlink" Target="mailto:claudia.rodes@bc3research.org" TargetMode="Externa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ubtitle 5">
            <a:extLst>
              <a:ext uri="{FF2B5EF4-FFF2-40B4-BE49-F238E27FC236}">
                <a16:creationId xmlns:a16="http://schemas.microsoft.com/office/drawing/2014/main" id="{69BF57B0-BBD7-5738-2347-961E930C37E0}"/>
              </a:ext>
            </a:extLst>
          </p:cNvPr>
          <p:cNvSpPr txBox="1">
            <a:spLocks/>
          </p:cNvSpPr>
          <p:nvPr/>
        </p:nvSpPr>
        <p:spPr>
          <a:xfrm>
            <a:off x="7178467" y="6182786"/>
            <a:ext cx="1991170" cy="284747"/>
          </a:xfrm>
          <a:prstGeom prst="rect">
            <a:avLst/>
          </a:prstGeom>
        </p:spPr>
        <p:txBody>
          <a:bodyPr vert="horz" lIns="89726" tIns="44863" rIns="89726" bIns="44863" rtlCol="0">
            <a:noAutofit/>
          </a:bodyPr>
          <a:lstStyle>
            <a:lvl1pPr marL="0" indent="0" algn="ctr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12" indent="0" algn="ctr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23" indent="0" algn="ctr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34" indent="0" algn="ctr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46" indent="0" algn="ctr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57" indent="0" algn="ctr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69" indent="0" algn="ctr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80" indent="0" algn="ctr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91" indent="0" algn="ctr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15000"/>
              </a:lnSpc>
            </a:pPr>
            <a:r>
              <a:rPr lang="en-US" sz="1100" b="0" u="sng" spc="170">
                <a:solidFill>
                  <a:schemeClr val="bg1">
                    <a:lumMod val="50000"/>
                  </a:schemeClr>
                </a:solidFill>
                <a:effectLst/>
                <a:latin typeface="Tahom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www.iam-compact.eu</a:t>
            </a:r>
            <a:endParaRPr lang="en-GB" sz="1100" u="sng">
              <a:solidFill>
                <a:schemeClr val="bg1">
                  <a:lumMod val="50000"/>
                </a:schemeClr>
              </a:solidFill>
              <a:effectLst/>
              <a:latin typeface="Tahoma" panose="020B060403050404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A4F380B-A3D2-EE12-BA15-31E2637A481B}"/>
              </a:ext>
            </a:extLst>
          </p:cNvPr>
          <p:cNvGrpSpPr/>
          <p:nvPr/>
        </p:nvGrpSpPr>
        <p:grpSpPr>
          <a:xfrm>
            <a:off x="304800" y="4363982"/>
            <a:ext cx="7649592" cy="2352128"/>
            <a:chOff x="304800" y="4363982"/>
            <a:chExt cx="7649592" cy="2352128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B10C54C-9321-4E0C-AEEF-C9ACB8C17A1E}"/>
                </a:ext>
              </a:extLst>
            </p:cNvPr>
            <p:cNvSpPr txBox="1"/>
            <p:nvPr/>
          </p:nvSpPr>
          <p:spPr>
            <a:xfrm>
              <a:off x="402706" y="4945230"/>
              <a:ext cx="7551686" cy="564257"/>
            </a:xfrm>
            <a:prstGeom prst="rect">
              <a:avLst/>
            </a:prstGeom>
            <a:noFill/>
            <a:ln>
              <a:noFill/>
              <a:prstDash val="sysDash"/>
            </a:ln>
          </p:spPr>
          <p:txBody>
            <a:bodyPr wrap="square" rtlCol="0" anchor="ctr">
              <a:spAutoFit/>
            </a:bodyPr>
            <a:lstStyle/>
            <a:p>
              <a:r>
                <a:rPr lang="en-GB" sz="2300" b="1" baseline="30000">
                  <a:solidFill>
                    <a:srgbClr val="22489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Analyzing the trade-offs of sustainable diets on the long-term SDG goals</a:t>
              </a:r>
            </a:p>
            <a:p>
              <a:endParaRPr lang="en-GB" sz="2300" b="1" baseline="30000">
                <a:solidFill>
                  <a:srgbClr val="22489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" name="Subtitle 5">
              <a:extLst>
                <a:ext uri="{FF2B5EF4-FFF2-40B4-BE49-F238E27FC236}">
                  <a16:creationId xmlns:a16="http://schemas.microsoft.com/office/drawing/2014/main" id="{5B144386-13F1-441B-81CB-6A0CAB5E7B39}"/>
                </a:ext>
              </a:extLst>
            </p:cNvPr>
            <p:cNvSpPr txBox="1">
              <a:spLocks/>
            </p:cNvSpPr>
            <p:nvPr/>
          </p:nvSpPr>
          <p:spPr>
            <a:xfrm>
              <a:off x="402706" y="4363982"/>
              <a:ext cx="2656687" cy="512746"/>
            </a:xfrm>
            <a:prstGeom prst="rect">
              <a:avLst/>
            </a:prstGeom>
          </p:spPr>
          <p:txBody>
            <a:bodyPr vert="horz" lIns="89726" tIns="44863" rIns="89726" bIns="44863" rtlCol="0">
              <a:noAutofit/>
            </a:bodyPr>
            <a:lstStyle>
              <a:lvl1pPr marL="0" indent="0" algn="ctr" defTabSz="914423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12" indent="0" algn="ctr" defTabSz="914423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23" indent="0" algn="ctr" defTabSz="914423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34" indent="0" algn="ctr" defTabSz="914423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46" indent="0" algn="ctr" defTabSz="914423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57" indent="0" algn="ctr" defTabSz="914423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69" indent="0" algn="ctr" defTabSz="914423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80" indent="0" algn="ctr" defTabSz="914423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91" indent="0" algn="ctr" defTabSz="914423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1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rgbClr val="4AB467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BC3 SYMPOSIUM </a:t>
              </a:r>
            </a:p>
            <a:p>
              <a:pPr algn="l">
                <a:lnSpc>
                  <a:spcPct val="110000"/>
                </a:lnSpc>
                <a:spcBef>
                  <a:spcPts val="0"/>
                </a:spcBef>
              </a:pPr>
              <a:r>
                <a:rPr lang="en-US" sz="1200">
                  <a:solidFill>
                    <a:srgbClr val="4AB467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7-8 </a:t>
              </a:r>
              <a:r>
                <a:rPr lang="en-US" sz="1200" dirty="0">
                  <a:solidFill>
                    <a:srgbClr val="4AB467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NOVEMBER</a:t>
              </a:r>
              <a:r>
                <a:rPr lang="el-GR" sz="1200" dirty="0">
                  <a:solidFill>
                    <a:srgbClr val="4AB467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202</a:t>
              </a:r>
              <a:r>
                <a:rPr lang="es-ES" sz="1200" dirty="0">
                  <a:solidFill>
                    <a:srgbClr val="4AB467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3</a:t>
              </a:r>
              <a:endParaRPr lang="en-GB" sz="1200" dirty="0">
                <a:solidFill>
                  <a:srgbClr val="4AB467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8" name="Text Placeholder 7">
              <a:extLst>
                <a:ext uri="{FF2B5EF4-FFF2-40B4-BE49-F238E27FC236}">
                  <a16:creationId xmlns:a16="http://schemas.microsoft.com/office/drawing/2014/main" id="{365AF703-EBBF-4342-9B3C-9B0C7562D9B1}"/>
                </a:ext>
              </a:extLst>
            </p:cNvPr>
            <p:cNvSpPr txBox="1">
              <a:spLocks/>
            </p:cNvSpPr>
            <p:nvPr/>
          </p:nvSpPr>
          <p:spPr>
            <a:xfrm>
              <a:off x="402706" y="5227359"/>
              <a:ext cx="3853099" cy="297517"/>
            </a:xfrm>
            <a:prstGeom prst="rect">
              <a:avLst/>
            </a:prstGeom>
          </p:spPr>
          <p:txBody>
            <a:bodyPr/>
            <a:lstStyle>
              <a:lvl1pPr marL="228606" indent="-228606" algn="l" defTabSz="914423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17" indent="-228606" algn="l" defTabSz="914423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28" indent="-228606" algn="l" defTabSz="914423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40" indent="-228606" algn="l" defTabSz="914423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52" indent="-228606" algn="l" defTabSz="914423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63" indent="-228606" algn="l" defTabSz="914423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74" indent="-228606" algn="l" defTabSz="914423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86" indent="-228606" algn="l" defTabSz="914423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97" indent="-228606" algn="l" defTabSz="914423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100" b="1" u="sng" dirty="0" err="1">
                  <a:solidFill>
                    <a:srgbClr val="7F7F7F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Clàudia</a:t>
              </a:r>
              <a:r>
                <a:rPr lang="en-US" sz="1100" b="1" u="sng" dirty="0">
                  <a:solidFill>
                    <a:srgbClr val="7F7F7F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100" b="1" u="sng" dirty="0" err="1">
                  <a:solidFill>
                    <a:srgbClr val="7F7F7F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Rodés</a:t>
              </a:r>
              <a:r>
                <a:rPr lang="en-US" sz="1100" b="1" u="sng" dirty="0">
                  <a:solidFill>
                    <a:srgbClr val="7F7F7F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100" b="1" u="sng" dirty="0" err="1">
                  <a:solidFill>
                    <a:srgbClr val="7F7F7F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Bachs</a:t>
              </a:r>
              <a:r>
                <a:rPr lang="en-US" sz="1100" b="1" u="sng" dirty="0">
                  <a:solidFill>
                    <a:srgbClr val="7F7F7F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100" b="1" dirty="0">
                  <a:solidFill>
                    <a:srgbClr val="7F7F7F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(BC3), Jon </a:t>
              </a:r>
              <a:r>
                <a:rPr lang="en-US" sz="1100" b="1" dirty="0" err="1">
                  <a:solidFill>
                    <a:srgbClr val="7F7F7F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Sampedro</a:t>
              </a:r>
              <a:r>
                <a:rPr lang="en-US" sz="1100" b="1" dirty="0">
                  <a:solidFill>
                    <a:srgbClr val="7F7F7F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,</a:t>
              </a:r>
            </a:p>
            <a:p>
              <a:pPr marL="0" indent="0">
                <a:buNone/>
              </a:pPr>
              <a:r>
                <a:rPr lang="en-US" sz="1100" b="1" dirty="0">
                  <a:solidFill>
                    <a:srgbClr val="7F7F7F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Dirk-Jan Van de </a:t>
              </a:r>
              <a:r>
                <a:rPr lang="en-US" sz="1100" b="1" dirty="0" err="1">
                  <a:solidFill>
                    <a:srgbClr val="7F7F7F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Ven</a:t>
              </a:r>
              <a:r>
                <a:rPr lang="en-US" sz="1100" b="1" dirty="0">
                  <a:solidFill>
                    <a:srgbClr val="7F7F7F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, Russell Horowitz,</a:t>
              </a:r>
            </a:p>
            <a:p>
              <a:pPr marL="0" indent="0">
                <a:buNone/>
              </a:pPr>
              <a:r>
                <a:rPr lang="en-US" sz="1100" b="1" dirty="0">
                  <a:solidFill>
                    <a:srgbClr val="7F7F7F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Xin Zhao and Guillermo Pardo</a:t>
              </a:r>
              <a:endParaRPr lang="en-US" sz="1100" dirty="0">
                <a:solidFill>
                  <a:srgbClr val="7F7F7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AA2CC004-BC5E-1BF6-C45B-86307C452396}"/>
                </a:ext>
              </a:extLst>
            </p:cNvPr>
            <p:cNvSpPr/>
            <p:nvPr/>
          </p:nvSpPr>
          <p:spPr>
            <a:xfrm>
              <a:off x="304800" y="6085490"/>
              <a:ext cx="3499945" cy="6306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3" name="Picture 2" descr="Graphical user interface, text&#10;&#10;Description automatically generated">
              <a:extLst>
                <a:ext uri="{FF2B5EF4-FFF2-40B4-BE49-F238E27FC236}">
                  <a16:creationId xmlns:a16="http://schemas.microsoft.com/office/drawing/2014/main" id="{686F6DD3-E1B5-00BD-69FD-6A030EB99C3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5049" y="6199531"/>
              <a:ext cx="2011680" cy="448077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29403205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FBE9D-8F57-412D-B186-5DD368EAF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s-ES"/>
              <a:t>Our goals</a:t>
            </a:r>
            <a:endParaRPr lang="en-GB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25C2CB1C-2448-4F0A-A50F-1D36377EBE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9281863"/>
              </p:ext>
            </p:extLst>
          </p:nvPr>
        </p:nvGraphicFramePr>
        <p:xfrm>
          <a:off x="531812" y="1273175"/>
          <a:ext cx="8336979" cy="473173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33004">
                  <a:extLst>
                    <a:ext uri="{9D8B030D-6E8A-4147-A177-3AD203B41FA5}">
                      <a16:colId xmlns:a16="http://schemas.microsoft.com/office/drawing/2014/main" val="596541399"/>
                    </a:ext>
                  </a:extLst>
                </a:gridCol>
                <a:gridCol w="7403975">
                  <a:extLst>
                    <a:ext uri="{9D8B030D-6E8A-4147-A177-3AD203B41FA5}">
                      <a16:colId xmlns:a16="http://schemas.microsoft.com/office/drawing/2014/main" val="2006483536"/>
                    </a:ext>
                  </a:extLst>
                </a:gridCol>
              </a:tblGrid>
              <a:tr h="333683">
                <a:tc>
                  <a:txBody>
                    <a:bodyPr/>
                    <a:lstStyle/>
                    <a:p>
                      <a:pPr algn="r"/>
                      <a:r>
                        <a:rPr lang="en-US" sz="1600" b="1" baseline="0">
                          <a:solidFill>
                            <a:srgbClr val="22489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Q1.</a:t>
                      </a: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0" hangingPunct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spc="-5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Which will be the </a:t>
                      </a:r>
                      <a:r>
                        <a:rPr lang="en-US" sz="1600" i="1" spc="-5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system-wide benefits </a:t>
                      </a:r>
                      <a:r>
                        <a:rPr lang="en-US" sz="1600" spc="-5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of </a:t>
                      </a:r>
                      <a:r>
                        <a:rPr lang="en-US" sz="1600" b="1" spc="-5">
                          <a:solidFill>
                            <a:schemeClr val="accent6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plant protein based diets</a:t>
                      </a:r>
                      <a:r>
                        <a:rPr lang="en-US" sz="1600" spc="-5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?</a:t>
                      </a: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3208978"/>
                  </a:ext>
                </a:extLst>
              </a:tr>
              <a:tr h="275208">
                <a:tc>
                  <a:txBody>
                    <a:bodyPr/>
                    <a:lstStyle/>
                    <a:p>
                      <a:pPr algn="r"/>
                      <a:r>
                        <a:rPr lang="en-US" sz="1600" b="1" baseline="0">
                          <a:solidFill>
                            <a:srgbClr val="22489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Q2.</a:t>
                      </a:r>
                      <a:endParaRPr lang="en-US" sz="1600" b="1" baseline="-25000">
                        <a:solidFill>
                          <a:srgbClr val="22489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0" hangingPunct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spc="-5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Which will be the </a:t>
                      </a:r>
                      <a:r>
                        <a:rPr lang="en-US" sz="1600" i="1" spc="-5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system-wide benefits </a:t>
                      </a:r>
                      <a:r>
                        <a:rPr lang="en-US" sz="1600" spc="-5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of </a:t>
                      </a:r>
                      <a:r>
                        <a:rPr lang="en-US" sz="1600" b="1" spc="-5">
                          <a:solidFill>
                            <a:srgbClr val="7030A0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no-rumiants protein based diets</a:t>
                      </a:r>
                      <a:r>
                        <a:rPr lang="en-US" sz="1600" spc="-5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?</a:t>
                      </a: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00523823"/>
                  </a:ext>
                </a:extLst>
              </a:tr>
              <a:tr h="169942">
                <a:tc>
                  <a:txBody>
                    <a:bodyPr/>
                    <a:lstStyle/>
                    <a:p>
                      <a:pPr algn="r"/>
                      <a:r>
                        <a:rPr lang="en-US" sz="1400" b="1" baseline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SDG2.</a:t>
                      </a:r>
                      <a:endParaRPr lang="en-US" sz="1400" b="1" baseline="-25000">
                        <a:solidFill>
                          <a:schemeClr val="bg2">
                            <a:lumMod val="90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a-ES" sz="1400" b="0" kern="1200" baseline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Alimentation</a:t>
                      </a:r>
                      <a:endParaRPr lang="en-US" sz="1400" spc="-5">
                        <a:solidFill>
                          <a:schemeClr val="bg2">
                            <a:lumMod val="90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3109889"/>
                  </a:ext>
                </a:extLst>
              </a:tr>
              <a:tr h="169942">
                <a:tc>
                  <a:txBody>
                    <a:bodyPr/>
                    <a:lstStyle/>
                    <a:p>
                      <a:pPr marL="0" algn="r" defTabSz="729051" rtl="0" eaLnBrk="1" latinLnBrk="0" hangingPunct="1"/>
                      <a:r>
                        <a:rPr lang="en-US" sz="1400" b="1" kern="1200" baseline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SDG15.</a:t>
                      </a: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2905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a-ES" sz="1400" b="0" kern="1200" baseline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Land Use</a:t>
                      </a:r>
                      <a:endParaRPr lang="en-US" sz="1400" b="0" kern="1200" baseline="0">
                        <a:solidFill>
                          <a:schemeClr val="bg2">
                            <a:lumMod val="90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79211976"/>
                  </a:ext>
                </a:extLst>
              </a:tr>
              <a:tr h="169942">
                <a:tc>
                  <a:txBody>
                    <a:bodyPr/>
                    <a:lstStyle/>
                    <a:p>
                      <a:pPr marL="0" algn="r" defTabSz="729051" rtl="0" eaLnBrk="1" latinLnBrk="0" hangingPunct="1"/>
                      <a:r>
                        <a:rPr lang="en-US" sz="1400" b="1" kern="1200" baseline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SDG6.</a:t>
                      </a: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2905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a-ES" sz="1400" b="0" kern="1200" baseline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Water management</a:t>
                      </a:r>
                      <a:endParaRPr lang="en-US" sz="1400" b="0" kern="1200" baseline="0">
                        <a:solidFill>
                          <a:schemeClr val="bg2">
                            <a:lumMod val="90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87174433"/>
                  </a:ext>
                </a:extLst>
              </a:tr>
              <a:tr h="169942">
                <a:tc>
                  <a:txBody>
                    <a:bodyPr/>
                    <a:lstStyle/>
                    <a:p>
                      <a:pPr marL="0" algn="r" defTabSz="729051" rtl="0" eaLnBrk="1" latinLnBrk="0" hangingPunct="1"/>
                      <a:r>
                        <a:rPr lang="en-US" sz="1400" b="1" kern="1200" baseline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SDG13.</a:t>
                      </a: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2905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a-ES" sz="1400" b="0" kern="1200" baseline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Emissions</a:t>
                      </a:r>
                      <a:endParaRPr lang="en-US" sz="1400" b="0" kern="1200" baseline="0">
                        <a:solidFill>
                          <a:schemeClr val="bg2">
                            <a:lumMod val="90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84897457"/>
                  </a:ext>
                </a:extLst>
              </a:tr>
              <a:tr h="576787">
                <a:tc>
                  <a:txBody>
                    <a:bodyPr/>
                    <a:lstStyle/>
                    <a:p>
                      <a:pPr algn="r"/>
                      <a:r>
                        <a:rPr lang="en-US" sz="1600" b="1" baseline="0">
                          <a:solidFill>
                            <a:srgbClr val="22489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SDG3.</a:t>
                      </a:r>
                      <a:endParaRPr lang="en-US" sz="1600" b="1" baseline="-25000">
                        <a:solidFill>
                          <a:srgbClr val="22489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a-ES" sz="1600" kern="1200" spc="-5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Health</a:t>
                      </a:r>
                      <a:endParaRPr lang="en-US" sz="1600" spc="-5">
                        <a:solidFill>
                          <a:srgbClr val="40414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19392604"/>
                  </a:ext>
                </a:extLst>
              </a:tr>
              <a:tr h="576787">
                <a:tc>
                  <a:txBody>
                    <a:bodyPr/>
                    <a:lstStyle/>
                    <a:p>
                      <a:pPr algn="r"/>
                      <a:endParaRPr lang="en-US" sz="1600" b="1" baseline="-25000">
                        <a:solidFill>
                          <a:srgbClr val="22489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- Premature deaths due to air pollution</a:t>
                      </a: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32349726"/>
                  </a:ext>
                </a:extLst>
              </a:tr>
              <a:tr h="576787">
                <a:tc>
                  <a:txBody>
                    <a:bodyPr/>
                    <a:lstStyle/>
                    <a:p>
                      <a:pPr algn="r"/>
                      <a:endParaRPr lang="en-US" sz="1600" b="1" baseline="-25000">
                        <a:solidFill>
                          <a:srgbClr val="22489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- Nutritional health related issues</a:t>
                      </a: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62500307"/>
                  </a:ext>
                </a:extLst>
              </a:tr>
              <a:tr h="576787">
                <a:tc>
                  <a:txBody>
                    <a:bodyPr/>
                    <a:lstStyle/>
                    <a:p>
                      <a:pPr algn="r"/>
                      <a:endParaRPr lang="en-US" sz="1600" b="1" baseline="0">
                        <a:solidFill>
                          <a:srgbClr val="22489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spc="-5">
                        <a:solidFill>
                          <a:srgbClr val="40414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00938367"/>
                  </a:ext>
                </a:extLst>
              </a:tr>
              <a:tr h="576787">
                <a:tc>
                  <a:txBody>
                    <a:bodyPr/>
                    <a:lstStyle/>
                    <a:p>
                      <a:pPr algn="r"/>
                      <a:endParaRPr lang="en-US" sz="1600" b="1" baseline="0">
                        <a:solidFill>
                          <a:srgbClr val="22489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kern="1200" spc="-5">
                        <a:solidFill>
                          <a:srgbClr val="40414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86648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226913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FBE9D-8F57-412D-B186-5DD368EAF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s-ES"/>
              <a:t>Our goals</a:t>
            </a:r>
            <a:endParaRPr lang="en-GB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25C2CB1C-2448-4F0A-A50F-1D36377EBE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3658222"/>
              </p:ext>
            </p:extLst>
          </p:nvPr>
        </p:nvGraphicFramePr>
        <p:xfrm>
          <a:off x="531812" y="1273175"/>
          <a:ext cx="8336979" cy="502846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33004">
                  <a:extLst>
                    <a:ext uri="{9D8B030D-6E8A-4147-A177-3AD203B41FA5}">
                      <a16:colId xmlns:a16="http://schemas.microsoft.com/office/drawing/2014/main" val="596541399"/>
                    </a:ext>
                  </a:extLst>
                </a:gridCol>
                <a:gridCol w="7403975">
                  <a:extLst>
                    <a:ext uri="{9D8B030D-6E8A-4147-A177-3AD203B41FA5}">
                      <a16:colId xmlns:a16="http://schemas.microsoft.com/office/drawing/2014/main" val="2006483536"/>
                    </a:ext>
                  </a:extLst>
                </a:gridCol>
              </a:tblGrid>
              <a:tr h="333683">
                <a:tc>
                  <a:txBody>
                    <a:bodyPr/>
                    <a:lstStyle/>
                    <a:p>
                      <a:pPr algn="r"/>
                      <a:r>
                        <a:rPr lang="en-US" sz="1600" b="1" baseline="0">
                          <a:solidFill>
                            <a:srgbClr val="22489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Q1.</a:t>
                      </a: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0" hangingPunct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spc="-5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Which will be the </a:t>
                      </a:r>
                      <a:r>
                        <a:rPr lang="en-US" sz="1600" i="1" spc="-5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system-wide benefits </a:t>
                      </a:r>
                      <a:r>
                        <a:rPr lang="en-US" sz="1600" spc="-5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of </a:t>
                      </a:r>
                      <a:r>
                        <a:rPr lang="en-US" sz="1600" b="1" spc="-5">
                          <a:solidFill>
                            <a:schemeClr val="accent6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plant protein based diets</a:t>
                      </a:r>
                      <a:r>
                        <a:rPr lang="en-US" sz="1600" spc="-5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?</a:t>
                      </a: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3208978"/>
                  </a:ext>
                </a:extLst>
              </a:tr>
              <a:tr h="275208">
                <a:tc>
                  <a:txBody>
                    <a:bodyPr/>
                    <a:lstStyle/>
                    <a:p>
                      <a:pPr algn="r"/>
                      <a:r>
                        <a:rPr lang="en-US" sz="1600" b="1" baseline="0">
                          <a:solidFill>
                            <a:srgbClr val="22489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Q2.</a:t>
                      </a:r>
                      <a:endParaRPr lang="en-US" sz="1600" b="1" baseline="-25000">
                        <a:solidFill>
                          <a:srgbClr val="22489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0" hangingPunct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spc="-5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Which will be the </a:t>
                      </a:r>
                      <a:r>
                        <a:rPr lang="en-US" sz="1600" i="1" spc="-5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system-wide benefits </a:t>
                      </a:r>
                      <a:r>
                        <a:rPr lang="en-US" sz="1600" spc="-5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of </a:t>
                      </a:r>
                      <a:r>
                        <a:rPr lang="en-US" sz="1600" b="1" spc="-5">
                          <a:solidFill>
                            <a:srgbClr val="7030A0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no-rumiants protein based diets</a:t>
                      </a:r>
                      <a:r>
                        <a:rPr lang="en-US" sz="1600" spc="-5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?</a:t>
                      </a: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00523823"/>
                  </a:ext>
                </a:extLst>
              </a:tr>
              <a:tr h="169942">
                <a:tc>
                  <a:txBody>
                    <a:bodyPr/>
                    <a:lstStyle/>
                    <a:p>
                      <a:pPr algn="r"/>
                      <a:r>
                        <a:rPr lang="en-US" sz="1400" b="1" baseline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SDG2.</a:t>
                      </a:r>
                      <a:endParaRPr lang="en-US" sz="1400" b="1" baseline="-25000">
                        <a:solidFill>
                          <a:schemeClr val="bg2">
                            <a:lumMod val="90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a-ES" sz="1400" b="0" kern="1200" baseline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Alimentation</a:t>
                      </a:r>
                      <a:endParaRPr lang="en-US" sz="1400" spc="-5">
                        <a:solidFill>
                          <a:schemeClr val="bg2">
                            <a:lumMod val="90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3109889"/>
                  </a:ext>
                </a:extLst>
              </a:tr>
              <a:tr h="169942">
                <a:tc>
                  <a:txBody>
                    <a:bodyPr/>
                    <a:lstStyle/>
                    <a:p>
                      <a:pPr marL="0" algn="r" defTabSz="729051" rtl="0" eaLnBrk="1" latinLnBrk="0" hangingPunct="1"/>
                      <a:r>
                        <a:rPr lang="en-US" sz="1400" b="1" kern="1200" baseline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SDG15.</a:t>
                      </a: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2905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a-ES" sz="1400" b="0" kern="1200" baseline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Land Use</a:t>
                      </a:r>
                      <a:endParaRPr lang="en-US" sz="1400" b="0" kern="1200" baseline="0">
                        <a:solidFill>
                          <a:schemeClr val="bg2">
                            <a:lumMod val="90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79211976"/>
                  </a:ext>
                </a:extLst>
              </a:tr>
              <a:tr h="169942">
                <a:tc>
                  <a:txBody>
                    <a:bodyPr/>
                    <a:lstStyle/>
                    <a:p>
                      <a:pPr marL="0" algn="r" defTabSz="729051" rtl="0" eaLnBrk="1" latinLnBrk="0" hangingPunct="1"/>
                      <a:r>
                        <a:rPr lang="en-US" sz="1400" b="1" kern="1200" baseline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SDG6.</a:t>
                      </a: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2905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a-ES" sz="1400" b="0" kern="1200" baseline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Water management</a:t>
                      </a:r>
                      <a:endParaRPr lang="en-US" sz="1400" b="0" kern="1200" baseline="0">
                        <a:solidFill>
                          <a:schemeClr val="bg2">
                            <a:lumMod val="90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87174433"/>
                  </a:ext>
                </a:extLst>
              </a:tr>
              <a:tr h="169942">
                <a:tc>
                  <a:txBody>
                    <a:bodyPr/>
                    <a:lstStyle/>
                    <a:p>
                      <a:pPr marL="0" algn="r" defTabSz="729051" rtl="0" eaLnBrk="1" latinLnBrk="0" hangingPunct="1"/>
                      <a:r>
                        <a:rPr lang="en-US" sz="1400" b="1" kern="1200" baseline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SDG13.</a:t>
                      </a: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2905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a-ES" sz="1400" b="0" kern="1200" baseline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Emissions</a:t>
                      </a:r>
                      <a:endParaRPr lang="en-US" sz="1400" b="0" kern="1200" baseline="0">
                        <a:solidFill>
                          <a:schemeClr val="bg2">
                            <a:lumMod val="90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84897457"/>
                  </a:ext>
                </a:extLst>
              </a:tr>
              <a:tr h="169942">
                <a:tc>
                  <a:txBody>
                    <a:bodyPr/>
                    <a:lstStyle/>
                    <a:p>
                      <a:pPr marL="0" algn="r" defTabSz="729051" rtl="0" eaLnBrk="1" latinLnBrk="0" hangingPunct="1"/>
                      <a:r>
                        <a:rPr lang="en-US" sz="1400" b="1" kern="1200" baseline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SDG3.</a:t>
                      </a: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2905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kern="1200" baseline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Health</a:t>
                      </a: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80158395"/>
                  </a:ext>
                </a:extLst>
              </a:tr>
              <a:tr h="576787">
                <a:tc>
                  <a:txBody>
                    <a:bodyPr/>
                    <a:lstStyle/>
                    <a:p>
                      <a:pPr algn="r"/>
                      <a:r>
                        <a:rPr lang="en-US" sz="1600" b="1" baseline="0">
                          <a:solidFill>
                            <a:srgbClr val="22489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SDG1.</a:t>
                      </a:r>
                      <a:endParaRPr lang="en-US" sz="1600" b="1" baseline="-25000">
                        <a:solidFill>
                          <a:srgbClr val="22489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a-ES" sz="1600" kern="1200" spc="-5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Poverty</a:t>
                      </a:r>
                      <a:endParaRPr lang="en-US" sz="1600" spc="-5">
                        <a:solidFill>
                          <a:srgbClr val="40414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19392604"/>
                  </a:ext>
                </a:extLst>
              </a:tr>
              <a:tr h="576787">
                <a:tc>
                  <a:txBody>
                    <a:bodyPr/>
                    <a:lstStyle/>
                    <a:p>
                      <a:pPr algn="r"/>
                      <a:endParaRPr lang="en-US" sz="1600" b="1" baseline="-25000">
                        <a:solidFill>
                          <a:srgbClr val="22489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- Daily food expenditure per capita</a:t>
                      </a: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32349726"/>
                  </a:ext>
                </a:extLst>
              </a:tr>
              <a:tr h="576787">
                <a:tc>
                  <a:txBody>
                    <a:bodyPr/>
                    <a:lstStyle/>
                    <a:p>
                      <a:pPr algn="r"/>
                      <a:endParaRPr lang="en-US" sz="1600" b="1" baseline="-25000">
                        <a:solidFill>
                          <a:srgbClr val="22489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spc="-5">
                        <a:solidFill>
                          <a:srgbClr val="40414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62500307"/>
                  </a:ext>
                </a:extLst>
              </a:tr>
              <a:tr h="576787">
                <a:tc>
                  <a:txBody>
                    <a:bodyPr/>
                    <a:lstStyle/>
                    <a:p>
                      <a:pPr algn="r"/>
                      <a:endParaRPr lang="en-US" sz="1600" b="1" baseline="0">
                        <a:solidFill>
                          <a:srgbClr val="22489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spc="-5">
                        <a:solidFill>
                          <a:srgbClr val="40414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00938367"/>
                  </a:ext>
                </a:extLst>
              </a:tr>
              <a:tr h="576787">
                <a:tc>
                  <a:txBody>
                    <a:bodyPr/>
                    <a:lstStyle/>
                    <a:p>
                      <a:pPr algn="r"/>
                      <a:endParaRPr lang="en-US" sz="1600" b="1" baseline="0">
                        <a:solidFill>
                          <a:srgbClr val="22489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kern="1200" spc="-5">
                        <a:solidFill>
                          <a:srgbClr val="40414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86648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66595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15AB9C95-6196-4863-AC60-13D8377D1281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879548">
            <a:off x="1505300" y="2394486"/>
            <a:ext cx="1682814" cy="16828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46A0EB7-EF88-451B-9968-A4B571A66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ca-ES"/>
              <a:t>Scenarios</a:t>
            </a:r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9F66D60-D21A-464A-936D-3429124BBAB3}"/>
              </a:ext>
            </a:extLst>
          </p:cNvPr>
          <p:cNvSpPr txBox="1"/>
          <p:nvPr/>
        </p:nvSpPr>
        <p:spPr>
          <a:xfrm>
            <a:off x="952901" y="5335480"/>
            <a:ext cx="31667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spc="-5" dirty="0"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</a:t>
            </a:r>
            <a:r>
              <a:rPr lang="en-US" sz="1800" b="1" spc="-5" dirty="0"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lant Protein based diets</a:t>
            </a:r>
            <a:br>
              <a:rPr lang="en-US" sz="1800" b="1" spc="-5" dirty="0"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1800" b="1" spc="-5" dirty="0"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(SPP)</a:t>
            </a:r>
            <a:endParaRPr lang="en-GB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25FF2A-5815-4D65-A760-9793395E018E}"/>
              </a:ext>
            </a:extLst>
          </p:cNvPr>
          <p:cNvSpPr txBox="1"/>
          <p:nvPr/>
        </p:nvSpPr>
        <p:spPr>
          <a:xfrm>
            <a:off x="2562561" y="4427241"/>
            <a:ext cx="9002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ca-ES" dirty="0"/>
              <a:t>Plant</a:t>
            </a:r>
          </a:p>
          <a:p>
            <a:pPr algn="r"/>
            <a:r>
              <a:rPr lang="ca-ES" dirty="0"/>
              <a:t>protein </a:t>
            </a:r>
            <a:endParaRPr lang="en-GB" dirty="0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344800" y="4280893"/>
            <a:ext cx="492719" cy="48939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950461" y="3796923"/>
            <a:ext cx="640699" cy="63637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351722" y="3763054"/>
            <a:ext cx="640699" cy="63637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9614" y="4274367"/>
            <a:ext cx="719328" cy="714468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6743596" y="6479944"/>
            <a:ext cx="28867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err="1"/>
              <a:t>Icons</a:t>
            </a:r>
            <a:r>
              <a:rPr lang="es-ES" sz="1200" dirty="0"/>
              <a:t> </a:t>
            </a:r>
            <a:r>
              <a:rPr lang="es-ES" sz="1200" dirty="0" err="1"/>
              <a:t>from</a:t>
            </a:r>
            <a:r>
              <a:rPr lang="es-ES" sz="1200" dirty="0"/>
              <a:t> </a:t>
            </a:r>
            <a:r>
              <a:rPr lang="es-E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https://www.flaticon.com/</a:t>
            </a:r>
            <a:endParaRPr lang="en-US" sz="105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4ED2390-1AF7-4886-B6E4-DAFFEF7EA304}"/>
              </a:ext>
            </a:extLst>
          </p:cNvPr>
          <p:cNvSpPr txBox="1"/>
          <p:nvPr/>
        </p:nvSpPr>
        <p:spPr>
          <a:xfrm>
            <a:off x="1094603" y="1281988"/>
            <a:ext cx="9263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dirty="0"/>
              <a:t>Animal protein</a:t>
            </a:r>
            <a:endParaRPr lang="en-GB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96BED8A-9102-4DB0-A6F9-2A414E19ACD5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020512" y="1246443"/>
            <a:ext cx="808566" cy="77103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ED5797B-BC47-4629-AEBA-C6B39BAAD2BC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146218" y="1978603"/>
            <a:ext cx="718157" cy="68481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D41635B-5593-441B-848E-19C5FABF72DB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2134" y="1864209"/>
            <a:ext cx="646332" cy="64633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E22CB62-9696-45AD-B6AD-2CB10568F640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946997" y="1329383"/>
            <a:ext cx="640699" cy="64069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B3D9749-06A4-4F52-97CC-0D761832D251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7294" y="1911833"/>
            <a:ext cx="592150" cy="59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7706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E30AFDF4-67DC-451D-B471-F784FF0C40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195822" flipV="1">
            <a:off x="7177480" y="1971930"/>
            <a:ext cx="1409134" cy="142318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A10FDEC-C192-417E-9508-0B3E1A69E9E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690390">
            <a:off x="4659875" y="2045195"/>
            <a:ext cx="1358352" cy="135835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C79DB4D-C54D-4038-B259-7887883A01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387160">
            <a:off x="5567856" y="1945559"/>
            <a:ext cx="2104055" cy="210405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5AB9C95-6196-4863-AC60-13D8377D1281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879548">
            <a:off x="1505300" y="2394486"/>
            <a:ext cx="1682814" cy="16828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46A0EB7-EF88-451B-9968-A4B571A66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ca-ES"/>
              <a:t>Scenarios</a:t>
            </a:r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9F66D60-D21A-464A-936D-3429124BBAB3}"/>
              </a:ext>
            </a:extLst>
          </p:cNvPr>
          <p:cNvSpPr txBox="1"/>
          <p:nvPr/>
        </p:nvSpPr>
        <p:spPr>
          <a:xfrm>
            <a:off x="952901" y="5335480"/>
            <a:ext cx="31667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spc="-5" dirty="0"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</a:t>
            </a:r>
            <a:r>
              <a:rPr lang="en-US" sz="1800" b="1" spc="-5" dirty="0"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lant Protein based diets</a:t>
            </a:r>
            <a:br>
              <a:rPr lang="en-US" sz="1800" b="1" spc="-5" dirty="0"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1800" b="1" spc="-5" dirty="0"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(SPP)</a:t>
            </a:r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9F33885-016A-4D10-BB71-1E179189086D}"/>
              </a:ext>
            </a:extLst>
          </p:cNvPr>
          <p:cNvSpPr txBox="1"/>
          <p:nvPr/>
        </p:nvSpPr>
        <p:spPr>
          <a:xfrm>
            <a:off x="4581760" y="5335480"/>
            <a:ext cx="42973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spc="-5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</a:t>
            </a:r>
            <a:r>
              <a:rPr lang="en-US" sz="1800" b="1" spc="-5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o-Rumiants protein </a:t>
            </a:r>
            <a:r>
              <a:rPr lang="en-US" sz="1800" b="1" spc="-5" dirty="0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based diets</a:t>
            </a:r>
          </a:p>
          <a:p>
            <a:pPr algn="ctr"/>
            <a:r>
              <a:rPr lang="es-ES" b="1" spc="-5" dirty="0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(SNR)</a:t>
            </a:r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463A964-E73A-4A15-9426-5896EBB0FA7E}"/>
              </a:ext>
            </a:extLst>
          </p:cNvPr>
          <p:cNvSpPr txBox="1"/>
          <p:nvPr/>
        </p:nvSpPr>
        <p:spPr>
          <a:xfrm>
            <a:off x="1094603" y="1281988"/>
            <a:ext cx="9263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dirty="0"/>
              <a:t>Animal protein</a:t>
            </a:r>
            <a:endParaRPr lang="en-GB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25FF2A-5815-4D65-A760-9793395E018E}"/>
              </a:ext>
            </a:extLst>
          </p:cNvPr>
          <p:cNvSpPr txBox="1"/>
          <p:nvPr/>
        </p:nvSpPr>
        <p:spPr>
          <a:xfrm>
            <a:off x="2562561" y="4427241"/>
            <a:ext cx="9002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ca-ES" dirty="0"/>
              <a:t>Plant</a:t>
            </a:r>
          </a:p>
          <a:p>
            <a:pPr algn="r"/>
            <a:r>
              <a:rPr lang="ca-ES" dirty="0"/>
              <a:t>protein </a:t>
            </a:r>
            <a:endParaRPr lang="en-GB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14B2A18-BFA6-4B74-B768-5FF110E30066}"/>
              </a:ext>
            </a:extLst>
          </p:cNvPr>
          <p:cNvSpPr txBox="1"/>
          <p:nvPr/>
        </p:nvSpPr>
        <p:spPr>
          <a:xfrm>
            <a:off x="7354946" y="1079678"/>
            <a:ext cx="12006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ca-ES" dirty="0"/>
              <a:t>Rumiants’ protein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481201" y="994123"/>
            <a:ext cx="808566" cy="7710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461287" flipH="1">
            <a:off x="7644690" y="3559713"/>
            <a:ext cx="581826" cy="58182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996770" y="3178532"/>
            <a:ext cx="558837" cy="558837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950663" y="1526318"/>
            <a:ext cx="808566" cy="77103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805664" y="1712994"/>
            <a:ext cx="808566" cy="771030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BB517311-2F8B-4E32-8512-78E981AF30EA}"/>
              </a:ext>
            </a:extLst>
          </p:cNvPr>
          <p:cNvGrpSpPr/>
          <p:nvPr/>
        </p:nvGrpSpPr>
        <p:grpSpPr>
          <a:xfrm>
            <a:off x="5917854" y="3630593"/>
            <a:ext cx="1765290" cy="1761536"/>
            <a:chOff x="4575223" y="3119244"/>
            <a:chExt cx="1765290" cy="1761536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26B6883-7A3F-4262-8F33-E66B361045B8}"/>
                </a:ext>
              </a:extLst>
            </p:cNvPr>
            <p:cNvSpPr txBox="1"/>
            <p:nvPr/>
          </p:nvSpPr>
          <p:spPr>
            <a:xfrm>
              <a:off x="4650801" y="4234449"/>
              <a:ext cx="150032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ca-ES" dirty="0"/>
                <a:t>Monogastrics’ protein</a:t>
              </a:r>
              <a:endParaRPr lang="en-GB" dirty="0"/>
            </a:p>
          </p:txBody>
        </p:sp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1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575223" y="3119244"/>
              <a:ext cx="906028" cy="906028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1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62227" y="3372885"/>
              <a:ext cx="1078286" cy="1078286"/>
            </a:xfrm>
            <a:prstGeom prst="rect">
              <a:avLst/>
            </a:prstGeom>
          </p:spPr>
        </p:pic>
      </p:grpSp>
      <p:pic>
        <p:nvPicPr>
          <p:cNvPr id="28" name="Picture 27"/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5213" y="1105283"/>
            <a:ext cx="592150" cy="592150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7944262" y="3694154"/>
            <a:ext cx="8693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s-ES" dirty="0" err="1"/>
              <a:t>Fish</a:t>
            </a:r>
            <a:endParaRPr lang="es-ES" dirty="0"/>
          </a:p>
          <a:p>
            <a:pPr algn="r"/>
            <a:r>
              <a:rPr lang="es-ES" dirty="0" err="1"/>
              <a:t>protein</a:t>
            </a:r>
            <a:endParaRPr lang="en-US" dirty="0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020512" y="1246443"/>
            <a:ext cx="808566" cy="77103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146218" y="1978603"/>
            <a:ext cx="718157" cy="684818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2134" y="1864209"/>
            <a:ext cx="646332" cy="646332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344800" y="4280893"/>
            <a:ext cx="492719" cy="48939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950461" y="3796923"/>
            <a:ext cx="640699" cy="63637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351722" y="3763054"/>
            <a:ext cx="640699" cy="63637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9614" y="4274367"/>
            <a:ext cx="719328" cy="714468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946997" y="1329383"/>
            <a:ext cx="640699" cy="640699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7294" y="1911833"/>
            <a:ext cx="592150" cy="592150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6743596" y="6479944"/>
            <a:ext cx="28867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err="1"/>
              <a:t>Icons</a:t>
            </a:r>
            <a:r>
              <a:rPr lang="es-ES" sz="1200" dirty="0"/>
              <a:t> </a:t>
            </a:r>
            <a:r>
              <a:rPr lang="es-ES" sz="1200" dirty="0" err="1"/>
              <a:t>from</a:t>
            </a:r>
            <a:r>
              <a:rPr lang="es-ES" sz="1200" dirty="0"/>
              <a:t> </a:t>
            </a:r>
            <a:r>
              <a:rPr lang="es-E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https://www.flaticon.com/</a:t>
            </a:r>
            <a:endParaRPr lang="en-US" sz="105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AF52E752-F955-442C-A258-D3A8E148C4A2}"/>
              </a:ext>
            </a:extLst>
          </p:cNvPr>
          <p:cNvGrpSpPr/>
          <p:nvPr/>
        </p:nvGrpSpPr>
        <p:grpSpPr>
          <a:xfrm>
            <a:off x="4398439" y="3096670"/>
            <a:ext cx="1485798" cy="1575338"/>
            <a:chOff x="6055732" y="3593342"/>
            <a:chExt cx="1485798" cy="1575338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D1B55DF-03C8-4FF2-8F0A-C5C06B44673C}"/>
                </a:ext>
              </a:extLst>
            </p:cNvPr>
            <p:cNvSpPr txBox="1"/>
            <p:nvPr/>
          </p:nvSpPr>
          <p:spPr>
            <a:xfrm>
              <a:off x="6055732" y="4799348"/>
              <a:ext cx="14857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ca-ES" dirty="0"/>
                <a:t>Plant protein</a:t>
              </a:r>
              <a:endParaRPr lang="en-GB" dirty="0"/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7BD961F7-2594-41E6-AD71-AD53A2EA1881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048810" y="4112181"/>
              <a:ext cx="492719" cy="492719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F2017D6A-B74B-4FD3-B814-08F6EDC28FB5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654471" y="3627211"/>
              <a:ext cx="640699" cy="640699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AF1EBF5F-AB19-4C67-A8B2-71554457F307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055732" y="3593342"/>
              <a:ext cx="640699" cy="640699"/>
            </a:xfrm>
            <a:prstGeom prst="rect">
              <a:avLst/>
            </a:pr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7AFB1ECA-04E4-48E1-98B5-01811E2D1C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83623" y="4104124"/>
              <a:ext cx="719328" cy="71932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676781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885B75E-D769-4FF5-B3AF-A1CBB9AE6E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818979" flipV="1">
            <a:off x="5856414" y="1218438"/>
            <a:ext cx="1747356" cy="174735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6D8321D-C718-49BB-A238-97446D436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ca-ES"/>
              <a:t>Scenarios</a:t>
            </a:r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A9CD99-03EE-4B3D-8979-A76622559B3F}"/>
              </a:ext>
            </a:extLst>
          </p:cNvPr>
          <p:cNvSpPr txBox="1"/>
          <p:nvPr/>
        </p:nvSpPr>
        <p:spPr>
          <a:xfrm>
            <a:off x="2528874" y="3292549"/>
            <a:ext cx="23033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dirty="0"/>
              <a:t>Fig baseline + all runs </a:t>
            </a:r>
          </a:p>
          <a:p>
            <a:r>
              <a:rPr lang="ca-ES" dirty="0"/>
              <a:t>world</a:t>
            </a: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78DF35-E1C5-4882-AFFE-2A251A85BEBC}"/>
              </a:ext>
            </a:extLst>
          </p:cNvPr>
          <p:cNvSpPr txBox="1"/>
          <p:nvPr/>
        </p:nvSpPr>
        <p:spPr>
          <a:xfrm>
            <a:off x="7377345" y="1379581"/>
            <a:ext cx="15447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/>
              <a:t>Based on logistic curves</a:t>
            </a:r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750" y="1074432"/>
            <a:ext cx="4881136" cy="292824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4915" y="3292549"/>
            <a:ext cx="4881136" cy="2928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5697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885B75E-D769-4FF5-B3AF-A1CBB9AE6E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818979" flipV="1">
            <a:off x="5856414" y="1218438"/>
            <a:ext cx="1747356" cy="174735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6D8321D-C718-49BB-A238-97446D436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ca-ES"/>
              <a:t>Scenarios</a:t>
            </a:r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A9CD99-03EE-4B3D-8979-A76622559B3F}"/>
              </a:ext>
            </a:extLst>
          </p:cNvPr>
          <p:cNvSpPr txBox="1"/>
          <p:nvPr/>
        </p:nvSpPr>
        <p:spPr>
          <a:xfrm>
            <a:off x="2528874" y="3292549"/>
            <a:ext cx="23033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dirty="0"/>
              <a:t>Fig baseline + all runs </a:t>
            </a:r>
          </a:p>
          <a:p>
            <a:r>
              <a:rPr lang="ca-ES" dirty="0"/>
              <a:t>world</a:t>
            </a: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78DF35-E1C5-4882-AFFE-2A251A85BEBC}"/>
              </a:ext>
            </a:extLst>
          </p:cNvPr>
          <p:cNvSpPr txBox="1"/>
          <p:nvPr/>
        </p:nvSpPr>
        <p:spPr>
          <a:xfrm>
            <a:off x="7377345" y="1379581"/>
            <a:ext cx="15447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>
                <a:solidFill>
                  <a:schemeClr val="tx1">
                    <a:lumMod val="50000"/>
                    <a:lumOff val="50000"/>
                  </a:schemeClr>
                </a:solidFill>
              </a:rPr>
              <a:t>Based on logistic curves</a:t>
            </a:r>
            <a:endParaRPr lang="en-GB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750" y="1074432"/>
            <a:ext cx="4881136" cy="292824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4915" y="3292549"/>
            <a:ext cx="4881136" cy="29282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885B75E-D769-4FF5-B3AF-A1CBB9AE6EDD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481681" flipV="1">
            <a:off x="3005182" y="1545606"/>
            <a:ext cx="532483" cy="53248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901875" y="1338426"/>
            <a:ext cx="12435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 err="1"/>
              <a:t>peak</a:t>
            </a:r>
            <a:r>
              <a:rPr lang="es-ES" sz="1200" dirty="0"/>
              <a:t> </a:t>
            </a:r>
            <a:r>
              <a:rPr lang="es-ES" sz="1200" dirty="0" err="1"/>
              <a:t>year</a:t>
            </a:r>
            <a:endParaRPr lang="en-US" sz="12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885B75E-D769-4FF5-B3AF-A1CBB9AE6EDD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096863" flipV="1">
            <a:off x="5333790" y="936677"/>
            <a:ext cx="532483" cy="53248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486508" y="1253055"/>
            <a:ext cx="12435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/>
              <a:t>final share</a:t>
            </a:r>
            <a:endParaRPr lang="en-US" sz="12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3680555" y="2382195"/>
            <a:ext cx="762724" cy="799008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250421" y="2708942"/>
            <a:ext cx="12435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 err="1"/>
              <a:t>slope</a:t>
            </a:r>
            <a:endParaRPr lang="en-US" sz="12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2EE1C03-9C4A-471B-99D8-765402BAD5BA}"/>
              </a:ext>
            </a:extLst>
          </p:cNvPr>
          <p:cNvSpPr txBox="1"/>
          <p:nvPr/>
        </p:nvSpPr>
        <p:spPr>
          <a:xfrm>
            <a:off x="745107" y="4109263"/>
            <a:ext cx="35204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/>
              <a:t>We changed </a:t>
            </a:r>
            <a:r>
              <a:rPr lang="ca-ES" b="1"/>
              <a:t>3 parameters</a:t>
            </a:r>
          </a:p>
          <a:p>
            <a:r>
              <a:rPr lang="en-GB"/>
              <a:t>- final share</a:t>
            </a:r>
          </a:p>
          <a:p>
            <a:r>
              <a:rPr lang="en-GB"/>
              <a:t>- peak year</a:t>
            </a:r>
          </a:p>
          <a:p>
            <a:r>
              <a:rPr lang="en-GB"/>
              <a:t>- slope</a:t>
            </a:r>
          </a:p>
        </p:txBody>
      </p:sp>
    </p:spTree>
    <p:extLst>
      <p:ext uri="{BB962C8B-B14F-4D97-AF65-F5344CB8AC3E}">
        <p14:creationId xmlns:p14="http://schemas.microsoft.com/office/powerpoint/2010/main" val="9394629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885B75E-D769-4FF5-B3AF-A1CBB9AE6E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818979" flipV="1">
            <a:off x="5856414" y="1218438"/>
            <a:ext cx="1747356" cy="174735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6D8321D-C718-49BB-A238-97446D436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ca-ES"/>
              <a:t>Scenarios</a:t>
            </a:r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A9CD99-03EE-4B3D-8979-A76622559B3F}"/>
              </a:ext>
            </a:extLst>
          </p:cNvPr>
          <p:cNvSpPr txBox="1"/>
          <p:nvPr/>
        </p:nvSpPr>
        <p:spPr>
          <a:xfrm>
            <a:off x="2528874" y="3292549"/>
            <a:ext cx="23033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dirty="0"/>
              <a:t>Fig baseline + all runs </a:t>
            </a:r>
          </a:p>
          <a:p>
            <a:r>
              <a:rPr lang="ca-ES" dirty="0"/>
              <a:t>world</a:t>
            </a: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78DF35-E1C5-4882-AFFE-2A251A85BEBC}"/>
              </a:ext>
            </a:extLst>
          </p:cNvPr>
          <p:cNvSpPr txBox="1"/>
          <p:nvPr/>
        </p:nvSpPr>
        <p:spPr>
          <a:xfrm>
            <a:off x="7377345" y="1379581"/>
            <a:ext cx="15447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>
                <a:solidFill>
                  <a:schemeClr val="tx1">
                    <a:lumMod val="50000"/>
                    <a:lumOff val="50000"/>
                  </a:schemeClr>
                </a:solidFill>
              </a:rPr>
              <a:t>Based on logistic curves</a:t>
            </a:r>
            <a:endParaRPr lang="en-GB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750" y="1074432"/>
            <a:ext cx="4881136" cy="292824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4915" y="3292549"/>
            <a:ext cx="4881136" cy="29282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885B75E-D769-4FF5-B3AF-A1CBB9AE6EDD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481681" flipV="1">
            <a:off x="3005182" y="1545606"/>
            <a:ext cx="532483" cy="53248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901875" y="1338426"/>
            <a:ext cx="12435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peak</a:t>
            </a:r>
            <a:r>
              <a:rPr lang="es-E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year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885B75E-D769-4FF5-B3AF-A1CBB9AE6EDD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096863" flipV="1">
            <a:off x="5333790" y="936677"/>
            <a:ext cx="532483" cy="53248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486508" y="1253055"/>
            <a:ext cx="12435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final share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3680555" y="2382195"/>
            <a:ext cx="762724" cy="799008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250421" y="2708942"/>
            <a:ext cx="12435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slope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A5D4EC6-3E5C-45FD-A7F3-450A6F88BD5C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226528" flipV="1">
            <a:off x="7265016" y="4096980"/>
            <a:ext cx="971413" cy="101762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D9645D1-13B3-4708-AF2B-CB612998A488}"/>
              </a:ext>
            </a:extLst>
          </p:cNvPr>
          <p:cNvSpPr txBox="1"/>
          <p:nvPr/>
        </p:nvSpPr>
        <p:spPr>
          <a:xfrm>
            <a:off x="7090295" y="4022626"/>
            <a:ext cx="12435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/>
              <a:t>median scenario</a:t>
            </a:r>
            <a:endParaRPr lang="en-US" sz="12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EBBC192-2CAF-48C6-B505-04B5D5F3902D}"/>
              </a:ext>
            </a:extLst>
          </p:cNvPr>
          <p:cNvSpPr txBox="1"/>
          <p:nvPr/>
        </p:nvSpPr>
        <p:spPr>
          <a:xfrm>
            <a:off x="745107" y="4109263"/>
            <a:ext cx="369817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>
                <a:solidFill>
                  <a:schemeClr val="tx1">
                    <a:lumMod val="50000"/>
                    <a:lumOff val="50000"/>
                  </a:schemeClr>
                </a:solidFill>
              </a:rPr>
              <a:t>We changed 3 parameters</a:t>
            </a:r>
          </a:p>
          <a:p>
            <a:r>
              <a:rPr lang="en-GB">
                <a:solidFill>
                  <a:schemeClr val="tx1">
                    <a:lumMod val="50000"/>
                    <a:lumOff val="50000"/>
                  </a:schemeClr>
                </a:solidFill>
              </a:rPr>
              <a:t>- final share</a:t>
            </a:r>
          </a:p>
          <a:p>
            <a:r>
              <a:rPr lang="en-GB">
                <a:solidFill>
                  <a:schemeClr val="tx1">
                    <a:lumMod val="50000"/>
                    <a:lumOff val="50000"/>
                  </a:schemeClr>
                </a:solidFill>
              </a:rPr>
              <a:t>- peak year</a:t>
            </a:r>
          </a:p>
          <a:p>
            <a:r>
              <a:rPr lang="en-GB">
                <a:solidFill>
                  <a:schemeClr val="tx1">
                    <a:lumMod val="50000"/>
                    <a:lumOff val="50000"/>
                  </a:schemeClr>
                </a:solidFill>
              </a:rPr>
              <a:t>- slope</a:t>
            </a:r>
          </a:p>
          <a:p>
            <a:endParaRPr lang="en-GB"/>
          </a:p>
          <a:p>
            <a:r>
              <a:rPr lang="en-GB"/>
              <a:t>Study the </a:t>
            </a:r>
            <a:r>
              <a:rPr lang="en-GB" b="1"/>
              <a:t>impacts across the scenarios or for the median scenario</a:t>
            </a:r>
          </a:p>
        </p:txBody>
      </p:sp>
    </p:spTree>
    <p:extLst>
      <p:ext uri="{BB962C8B-B14F-4D97-AF65-F5344CB8AC3E}">
        <p14:creationId xmlns:p14="http://schemas.microsoft.com/office/powerpoint/2010/main" val="27138541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8321D-C718-49BB-A238-97446D436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ca-ES" dirty="0"/>
              <a:t>The model: GCAM</a:t>
            </a:r>
            <a:endParaRPr lang="en-GB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3B4337B-2D7B-6D77-74D5-5DCB3D0A8E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0259" y="1008002"/>
            <a:ext cx="5653813" cy="4843922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3" name="TextBox 2"/>
          <p:cNvSpPr txBox="1"/>
          <p:nvPr/>
        </p:nvSpPr>
        <p:spPr>
          <a:xfrm>
            <a:off x="702644" y="1732547"/>
            <a:ext cx="190761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/>
              <a:t>GCAM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/>
              <a:t>a well-reputed </a:t>
            </a:r>
            <a:r>
              <a:rPr lang="es-ES" b="1" dirty="0" err="1"/>
              <a:t>Integrated</a:t>
            </a:r>
            <a:r>
              <a:rPr lang="es-ES" b="1" dirty="0"/>
              <a:t> </a:t>
            </a:r>
            <a:r>
              <a:rPr lang="es-ES" b="1" err="1"/>
              <a:t>Assessment</a:t>
            </a:r>
            <a:r>
              <a:rPr lang="es-ES" b="1"/>
              <a:t> Model</a:t>
            </a:r>
            <a:endParaRPr lang="es-E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b="1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/>
              <a:t>GCAM</a:t>
            </a:r>
            <a:r>
              <a:rPr lang="es-ES"/>
              <a:t> links 5 systems</a:t>
            </a:r>
            <a:endParaRPr lang="es-ES" b="1" dirty="0"/>
          </a:p>
        </p:txBody>
      </p:sp>
    </p:spTree>
    <p:extLst>
      <p:ext uri="{BB962C8B-B14F-4D97-AF65-F5344CB8AC3E}">
        <p14:creationId xmlns:p14="http://schemas.microsoft.com/office/powerpoint/2010/main" val="3275971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4614" y="3942454"/>
            <a:ext cx="4032486" cy="26879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6D8321D-C718-49BB-A238-97446D436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ca-ES"/>
              <a:t>Nutritional point of view</a:t>
            </a:r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A9CD99-03EE-4B3D-8979-A76622559B3F}"/>
              </a:ext>
            </a:extLst>
          </p:cNvPr>
          <p:cNvSpPr txBox="1"/>
          <p:nvPr/>
        </p:nvSpPr>
        <p:spPr>
          <a:xfrm>
            <a:off x="1358442" y="2730484"/>
            <a:ext cx="2303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dirty="0"/>
              <a:t>Fig: Kcal intake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878" y="862092"/>
            <a:ext cx="4405946" cy="293686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3922" y="1444577"/>
            <a:ext cx="4032489" cy="268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7868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4614" y="3942454"/>
            <a:ext cx="4032486" cy="26879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6D8321D-C718-49BB-A238-97446D436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ca-ES"/>
              <a:t>Nutritional point of view</a:t>
            </a:r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A9CD99-03EE-4B3D-8979-A76622559B3F}"/>
              </a:ext>
            </a:extLst>
          </p:cNvPr>
          <p:cNvSpPr txBox="1"/>
          <p:nvPr/>
        </p:nvSpPr>
        <p:spPr>
          <a:xfrm>
            <a:off x="1358442" y="2730484"/>
            <a:ext cx="2303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dirty="0"/>
              <a:t>Fig: Kcal intake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878" y="862092"/>
            <a:ext cx="4405946" cy="293686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3922" y="1444577"/>
            <a:ext cx="4032489" cy="268793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442" y="1288111"/>
            <a:ext cx="7109508" cy="473897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990715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9B2AAB-43BD-43F9-851D-4FF0BAB566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s-ES"/>
              <a:t>Motivation</a:t>
            </a:r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83C01C3-E5A6-4008-8455-EABD2125B5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7229" y="1475498"/>
            <a:ext cx="2500111" cy="278938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819BF88-51EC-43DD-9B00-51728ECC9C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3264" y="3315045"/>
            <a:ext cx="3562208" cy="257412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FD7EB16-70AE-4B0C-B55F-BFE6CAE108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690" y="2498770"/>
            <a:ext cx="2719615" cy="279559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204063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4614" y="3942454"/>
            <a:ext cx="4032486" cy="26879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6D8321D-C718-49BB-A238-97446D436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ca-ES"/>
              <a:t>Nutritional point of view</a:t>
            </a:r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A9CD99-03EE-4B3D-8979-A76622559B3F}"/>
              </a:ext>
            </a:extLst>
          </p:cNvPr>
          <p:cNvSpPr txBox="1"/>
          <p:nvPr/>
        </p:nvSpPr>
        <p:spPr>
          <a:xfrm>
            <a:off x="1358442" y="2730484"/>
            <a:ext cx="2303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dirty="0"/>
              <a:t>Fig: Kcal intake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878" y="862092"/>
            <a:ext cx="4405946" cy="293686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3922" y="1444577"/>
            <a:ext cx="4032489" cy="268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8261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8321D-C718-49BB-A238-97446D436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ca-ES" dirty="0"/>
              <a:t>Land types</a:t>
            </a:r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A9CD99-03EE-4B3D-8979-A76622559B3F}"/>
              </a:ext>
            </a:extLst>
          </p:cNvPr>
          <p:cNvSpPr txBox="1"/>
          <p:nvPr/>
        </p:nvSpPr>
        <p:spPr>
          <a:xfrm>
            <a:off x="3708450" y="3059668"/>
            <a:ext cx="2303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/>
              <a:t>Fig: land use world</a:t>
            </a:r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9432" y="1426840"/>
            <a:ext cx="7008778" cy="467183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48810" y="1582340"/>
            <a:ext cx="1720622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/>
              <a:t>SPP reduces </a:t>
            </a:r>
            <a:r>
              <a:rPr lang="es-ES" b="1" dirty="0" err="1"/>
              <a:t>cropland</a:t>
            </a:r>
            <a:r>
              <a:rPr lang="es-ES" b="1" dirty="0"/>
              <a:t>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feed</a:t>
            </a:r>
            <a:r>
              <a:rPr lang="es-ES" dirty="0"/>
              <a:t> and </a:t>
            </a:r>
            <a:r>
              <a:rPr lang="es-ES" b="1" dirty="0"/>
              <a:t>pastures</a:t>
            </a:r>
            <a:r>
              <a:rPr lang="es-ES" dirty="0"/>
              <a:t>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animals</a:t>
            </a: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/>
              <a:t>Cropland for </a:t>
            </a:r>
            <a:r>
              <a:rPr lang="es-ES" b="1"/>
              <a:t>feed</a:t>
            </a:r>
            <a:r>
              <a:rPr lang="es-ES"/>
              <a:t> requires </a:t>
            </a:r>
            <a:r>
              <a:rPr lang="es-ES" b="1"/>
              <a:t>more</a:t>
            </a:r>
            <a:r>
              <a:rPr lang="es-ES"/>
              <a:t> </a:t>
            </a:r>
            <a:r>
              <a:rPr lang="es-ES" b="1"/>
              <a:t>area</a:t>
            </a:r>
            <a:r>
              <a:rPr lang="es-ES"/>
              <a:t> tan the cropland for </a:t>
            </a:r>
            <a:r>
              <a:rPr lang="es-ES" b="1"/>
              <a:t>nuts and legumes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8384594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8321D-C718-49BB-A238-97446D436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ca-ES" dirty="0"/>
              <a:t>Land types</a:t>
            </a:r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A9CD99-03EE-4B3D-8979-A76622559B3F}"/>
              </a:ext>
            </a:extLst>
          </p:cNvPr>
          <p:cNvSpPr txBox="1"/>
          <p:nvPr/>
        </p:nvSpPr>
        <p:spPr>
          <a:xfrm>
            <a:off x="3708450" y="3059668"/>
            <a:ext cx="2303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/>
              <a:t>Fig: land use world</a:t>
            </a:r>
            <a:endParaRPr lang="en-GB"/>
          </a:p>
        </p:txBody>
      </p:sp>
      <p:sp>
        <p:nvSpPr>
          <p:cNvPr id="4" name="TextBox 3"/>
          <p:cNvSpPr txBox="1"/>
          <p:nvPr/>
        </p:nvSpPr>
        <p:spPr>
          <a:xfrm>
            <a:off x="348810" y="1582340"/>
            <a:ext cx="172062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SPP reduces </a:t>
            </a: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cropland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for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feed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and pastures </a:t>
            </a: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for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animals</a:t>
            </a:r>
            <a:endParaRPr lang="es-ES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/>
              <a:t>SNR </a:t>
            </a:r>
            <a:r>
              <a:rPr lang="es-ES" b="1"/>
              <a:t>reduces pastures </a:t>
            </a:r>
            <a:r>
              <a:rPr lang="es-ES" dirty="0" err="1"/>
              <a:t>but</a:t>
            </a:r>
            <a:r>
              <a:rPr lang="es-ES" dirty="0"/>
              <a:t> </a:t>
            </a:r>
            <a:r>
              <a:rPr lang="es-ES" b="1" dirty="0" err="1"/>
              <a:t>increases</a:t>
            </a:r>
            <a:r>
              <a:rPr lang="es-ES" b="1" dirty="0"/>
              <a:t> </a:t>
            </a:r>
            <a:r>
              <a:rPr lang="es-ES" b="1" dirty="0" err="1"/>
              <a:t>cropland</a:t>
            </a:r>
            <a:r>
              <a:rPr lang="es-ES" b="1" dirty="0"/>
              <a:t> </a:t>
            </a:r>
            <a:r>
              <a:rPr lang="es-ES" dirty="0" err="1"/>
              <a:t>due</a:t>
            </a:r>
            <a:r>
              <a:rPr lang="es-ES" dirty="0"/>
              <a:t> to </a:t>
            </a:r>
            <a:r>
              <a:rPr lang="es-ES" dirty="0" err="1"/>
              <a:t>feed</a:t>
            </a:r>
            <a:r>
              <a:rPr lang="es-ES" dirty="0"/>
              <a:t> </a:t>
            </a:r>
            <a:r>
              <a:rPr lang="es-ES" dirty="0" err="1"/>
              <a:t>purposes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9432" y="1426840"/>
            <a:ext cx="7008778" cy="4671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2616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8321D-C718-49BB-A238-97446D436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ca-ES" dirty="0"/>
              <a:t>Water</a:t>
            </a:r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A9CD99-03EE-4B3D-8979-A76622559B3F}"/>
              </a:ext>
            </a:extLst>
          </p:cNvPr>
          <p:cNvSpPr txBox="1"/>
          <p:nvPr/>
        </p:nvSpPr>
        <p:spPr>
          <a:xfrm>
            <a:off x="3708450" y="3059668"/>
            <a:ext cx="23033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/>
              <a:t>Fig: water consumption</a:t>
            </a:r>
            <a:endParaRPr lang="en-GB"/>
          </a:p>
        </p:txBody>
      </p:sp>
      <p:pic>
        <p:nvPicPr>
          <p:cNvPr id="4" name="Picture 3"/>
          <p:cNvPicPr>
            <a:picLocks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6544" y="1425284"/>
            <a:ext cx="7013448" cy="467494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48810" y="1582340"/>
            <a:ext cx="1717734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SPP </a:t>
            </a:r>
            <a:r>
              <a:rPr lang="es-ES" dirty="0" err="1"/>
              <a:t>reduced</a:t>
            </a:r>
            <a:r>
              <a:rPr lang="es-ES" dirty="0"/>
              <a:t> </a:t>
            </a:r>
            <a:r>
              <a:rPr lang="es-ES" dirty="0" err="1"/>
              <a:t>cropland</a:t>
            </a:r>
            <a:r>
              <a:rPr lang="es-ES" dirty="0"/>
              <a:t>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b="1" dirty="0" err="1"/>
              <a:t>feed</a:t>
            </a:r>
            <a:r>
              <a:rPr lang="es-ES" dirty="0"/>
              <a:t>, </a:t>
            </a:r>
            <a:r>
              <a:rPr lang="es-ES" dirty="0" err="1"/>
              <a:t>which</a:t>
            </a:r>
            <a:r>
              <a:rPr lang="es-ES" dirty="0"/>
              <a:t> </a:t>
            </a:r>
            <a:r>
              <a:rPr lang="es-ES" b="1" dirty="0" err="1"/>
              <a:t>is</a:t>
            </a:r>
            <a:r>
              <a:rPr lang="es-ES" b="1" dirty="0"/>
              <a:t> </a:t>
            </a:r>
            <a:r>
              <a:rPr lang="es-ES" b="1" dirty="0" err="1"/>
              <a:t>very</a:t>
            </a:r>
            <a:r>
              <a:rPr lang="es-ES" b="1" dirty="0"/>
              <a:t> </a:t>
            </a:r>
            <a:r>
              <a:rPr lang="es-ES" b="1" dirty="0" err="1"/>
              <a:t>water-intensive</a:t>
            </a:r>
            <a:endParaRPr lang="es-E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/>
              <a:t>SNR</a:t>
            </a:r>
            <a:r>
              <a:rPr lang="es-ES" dirty="0"/>
              <a:t> </a:t>
            </a:r>
            <a:r>
              <a:rPr lang="es-ES" dirty="0" err="1"/>
              <a:t>increased</a:t>
            </a:r>
            <a:r>
              <a:rPr lang="es-ES" dirty="0"/>
              <a:t> </a:t>
            </a:r>
            <a:r>
              <a:rPr lang="es-ES" dirty="0" err="1"/>
              <a:t>cropland</a:t>
            </a:r>
            <a:r>
              <a:rPr lang="es-ES" dirty="0"/>
              <a:t>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feed</a:t>
            </a:r>
            <a:r>
              <a:rPr lang="es-ES" dirty="0"/>
              <a:t>, </a:t>
            </a:r>
            <a:r>
              <a:rPr lang="es-ES" dirty="0" err="1"/>
              <a:t>which</a:t>
            </a:r>
            <a:r>
              <a:rPr lang="es-ES" dirty="0"/>
              <a:t> </a:t>
            </a:r>
            <a:r>
              <a:rPr lang="es-ES" dirty="0" err="1"/>
              <a:t>makes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b="1" dirty="0" err="1"/>
              <a:t>water</a:t>
            </a:r>
            <a:r>
              <a:rPr lang="es-ES" b="1" dirty="0"/>
              <a:t> </a:t>
            </a:r>
            <a:r>
              <a:rPr lang="es-ES" b="1" dirty="0" err="1"/>
              <a:t>consumption</a:t>
            </a:r>
            <a:r>
              <a:rPr lang="es-ES" b="1" dirty="0"/>
              <a:t> </a:t>
            </a:r>
            <a:r>
              <a:rPr lang="es-ES" b="1" dirty="0" err="1"/>
              <a:t>increase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9121843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6544" y="1425284"/>
            <a:ext cx="7013448" cy="467494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6D8321D-C718-49BB-A238-97446D436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ca-ES" dirty="0"/>
              <a:t>Water</a:t>
            </a:r>
            <a:endParaRPr lang="en-GB" dirty="0"/>
          </a:p>
        </p:txBody>
      </p:sp>
      <p:grpSp>
        <p:nvGrpSpPr>
          <p:cNvPr id="10" name="Group 9"/>
          <p:cNvGrpSpPr/>
          <p:nvPr/>
        </p:nvGrpSpPr>
        <p:grpSpPr>
          <a:xfrm>
            <a:off x="1389851" y="443549"/>
            <a:ext cx="7468935" cy="5232238"/>
            <a:chOff x="1243408" y="365126"/>
            <a:chExt cx="7468935" cy="5232238"/>
          </a:xfrm>
        </p:grpSpPr>
        <p:sp>
          <p:nvSpPr>
            <p:cNvPr id="11" name="Donut 10"/>
            <p:cNvSpPr/>
            <p:nvPr/>
          </p:nvSpPr>
          <p:spPr>
            <a:xfrm>
              <a:off x="3515769" y="365126"/>
              <a:ext cx="5196574" cy="5232238"/>
            </a:xfrm>
            <a:prstGeom prst="donut">
              <a:avLst>
                <a:gd name="adj" fmla="val 3464"/>
              </a:avLst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" name="Isosceles Triangle 11"/>
            <p:cNvSpPr/>
            <p:nvPr/>
          </p:nvSpPr>
          <p:spPr>
            <a:xfrm rot="3574899">
              <a:off x="2710568" y="3655785"/>
              <a:ext cx="278027" cy="3212348"/>
            </a:xfrm>
            <a:prstGeom prst="triangle">
              <a:avLst>
                <a:gd name="adj" fmla="val 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3708449" y="548640"/>
              <a:ext cx="4858034" cy="4870383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348810" y="1582340"/>
            <a:ext cx="1717734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SPP </a:t>
            </a: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reduced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cropland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for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feed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which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is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very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water-intensive</a:t>
            </a:r>
            <a:endParaRPr lang="es-ES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SNR </a:t>
            </a: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increased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cropland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for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feed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which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makes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water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consumption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increase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04818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6544" y="1425284"/>
            <a:ext cx="7013448" cy="467494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6D8321D-C718-49BB-A238-97446D436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ca-ES" dirty="0"/>
              <a:t>Water</a:t>
            </a:r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A9CD99-03EE-4B3D-8979-A76622559B3F}"/>
              </a:ext>
            </a:extLst>
          </p:cNvPr>
          <p:cNvSpPr txBox="1"/>
          <p:nvPr/>
        </p:nvSpPr>
        <p:spPr>
          <a:xfrm>
            <a:off x="3708450" y="3059668"/>
            <a:ext cx="23033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/>
              <a:t>Fig: water consumption</a:t>
            </a:r>
            <a:endParaRPr lang="en-GB"/>
          </a:p>
        </p:txBody>
      </p:sp>
      <p:grpSp>
        <p:nvGrpSpPr>
          <p:cNvPr id="10" name="Group 9"/>
          <p:cNvGrpSpPr/>
          <p:nvPr/>
        </p:nvGrpSpPr>
        <p:grpSpPr>
          <a:xfrm>
            <a:off x="1389851" y="443549"/>
            <a:ext cx="7468935" cy="5232238"/>
            <a:chOff x="1243408" y="365126"/>
            <a:chExt cx="7468935" cy="5232238"/>
          </a:xfrm>
        </p:grpSpPr>
        <p:sp>
          <p:nvSpPr>
            <p:cNvPr id="11" name="Donut 10"/>
            <p:cNvSpPr/>
            <p:nvPr/>
          </p:nvSpPr>
          <p:spPr>
            <a:xfrm>
              <a:off x="3515769" y="365126"/>
              <a:ext cx="5196574" cy="5232238"/>
            </a:xfrm>
            <a:prstGeom prst="donut">
              <a:avLst>
                <a:gd name="adj" fmla="val 3464"/>
              </a:avLst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" name="Isosceles Triangle 11"/>
            <p:cNvSpPr/>
            <p:nvPr/>
          </p:nvSpPr>
          <p:spPr>
            <a:xfrm rot="3574899">
              <a:off x="2710568" y="3655785"/>
              <a:ext cx="278027" cy="3212348"/>
            </a:xfrm>
            <a:prstGeom prst="triangle">
              <a:avLst>
                <a:gd name="adj" fmla="val 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3708449" y="548640"/>
              <a:ext cx="4858034" cy="4870383"/>
            </a:xfrm>
            <a:prstGeom prst="ellipse">
              <a:avLst/>
            </a:prstGeom>
            <a:blipFill dpi="0" rotWithShape="1"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348810" y="1425284"/>
            <a:ext cx="2163802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 err="1"/>
              <a:t>Rainfed</a:t>
            </a:r>
            <a:r>
              <a:rPr lang="es-ES" b="1" dirty="0"/>
              <a:t> </a:t>
            </a:r>
            <a:r>
              <a:rPr lang="es-ES" b="1" dirty="0" err="1"/>
              <a:t>water</a:t>
            </a:r>
            <a:r>
              <a:rPr lang="es-ES" b="1" dirty="0"/>
              <a:t> </a:t>
            </a:r>
            <a:r>
              <a:rPr lang="es-ES" b="1" dirty="0" err="1"/>
              <a:t>is</a:t>
            </a:r>
            <a:r>
              <a:rPr lang="es-ES" b="1" dirty="0"/>
              <a:t> </a:t>
            </a:r>
            <a:r>
              <a:rPr lang="es-ES" b="1" dirty="0" err="1"/>
              <a:t>very</a:t>
            </a:r>
            <a:r>
              <a:rPr lang="es-ES" b="1" dirty="0"/>
              <a:t> </a:t>
            </a:r>
            <a:r>
              <a:rPr lang="es-ES" b="1" dirty="0" err="1"/>
              <a:t>sensitive</a:t>
            </a:r>
            <a:r>
              <a:rPr lang="es-ES" b="1" dirty="0"/>
              <a:t> to </a:t>
            </a:r>
            <a:r>
              <a:rPr lang="es-ES" b="1" dirty="0" err="1"/>
              <a:t>the</a:t>
            </a:r>
            <a:r>
              <a:rPr lang="es-ES" b="1" dirty="0"/>
              <a:t> </a:t>
            </a:r>
            <a:r>
              <a:rPr lang="es-ES" b="1" dirty="0" err="1"/>
              <a:t>dietary</a:t>
            </a:r>
            <a:r>
              <a:rPr lang="es-ES" b="1" dirty="0"/>
              <a:t> </a:t>
            </a:r>
            <a:r>
              <a:rPr lang="es-ES" b="1" dirty="0" err="1"/>
              <a:t>scenario</a:t>
            </a:r>
            <a:endParaRPr lang="es-E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SNR </a:t>
            </a:r>
            <a:r>
              <a:rPr lang="es-ES" dirty="0" err="1"/>
              <a:t>increases</a:t>
            </a:r>
            <a:r>
              <a:rPr lang="es-ES" dirty="0"/>
              <a:t> </a:t>
            </a:r>
            <a:r>
              <a:rPr lang="es-ES" dirty="0" err="1"/>
              <a:t>both</a:t>
            </a:r>
            <a:r>
              <a:rPr lang="es-ES" dirty="0"/>
              <a:t> IRR &amp; RFD </a:t>
            </a:r>
            <a:r>
              <a:rPr lang="es-ES" dirty="0" err="1" smtClean="0"/>
              <a:t>water</a:t>
            </a: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SPP </a:t>
            </a:r>
            <a:r>
              <a:rPr lang="es-ES" dirty="0" err="1"/>
              <a:t>decreses</a:t>
            </a:r>
            <a:r>
              <a:rPr lang="es-ES" dirty="0"/>
              <a:t> </a:t>
            </a:r>
            <a:r>
              <a:rPr lang="es-ES" dirty="0" err="1"/>
              <a:t>both</a:t>
            </a:r>
            <a:r>
              <a:rPr lang="es-ES" dirty="0"/>
              <a:t> IRR &amp; RFD </a:t>
            </a:r>
            <a:r>
              <a:rPr lang="es-ES" dirty="0" err="1" smtClean="0"/>
              <a:t>water</a:t>
            </a:r>
            <a:endParaRPr lang="es-E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smtClean="0"/>
              <a:t>SPP </a:t>
            </a:r>
            <a:r>
              <a:rPr lang="en-US" dirty="0" smtClean="0"/>
              <a:t>increases</a:t>
            </a:r>
            <a:r>
              <a:rPr lang="es-ES" dirty="0" smtClean="0"/>
              <a:t> RFD </a:t>
            </a:r>
            <a:r>
              <a:rPr lang="es-ES" dirty="0" err="1" smtClean="0"/>
              <a:t>percentual</a:t>
            </a:r>
            <a:r>
              <a:rPr lang="es-ES" dirty="0" smtClean="0"/>
              <a:t> use, and SNR </a:t>
            </a:r>
            <a:r>
              <a:rPr lang="es-ES" dirty="0" err="1" smtClean="0"/>
              <a:t>decreases</a:t>
            </a:r>
            <a:r>
              <a:rPr lang="es-ES" dirty="0" smtClean="0"/>
              <a:t> </a:t>
            </a:r>
            <a:r>
              <a:rPr lang="es-ES" dirty="0" err="1" smtClean="0"/>
              <a:t>it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8809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8321D-C718-49BB-A238-97446D436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ca-ES" dirty="0"/>
              <a:t>GHG emissions</a:t>
            </a:r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A9CD99-03EE-4B3D-8979-A76622559B3F}"/>
              </a:ext>
            </a:extLst>
          </p:cNvPr>
          <p:cNvSpPr txBox="1"/>
          <p:nvPr/>
        </p:nvSpPr>
        <p:spPr>
          <a:xfrm>
            <a:off x="3708450" y="3059668"/>
            <a:ext cx="2303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/>
              <a:t>Fig: ghg emissions</a:t>
            </a:r>
            <a:endParaRPr lang="en-GB"/>
          </a:p>
        </p:txBody>
      </p:sp>
      <p:pic>
        <p:nvPicPr>
          <p:cNvPr id="4" name="Picture 3"/>
          <p:cNvPicPr>
            <a:picLocks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6544" y="1425284"/>
            <a:ext cx="7013448" cy="467494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48810" y="1582340"/>
            <a:ext cx="171773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/>
              <a:t>GHG emissions will reduced</a:t>
            </a:r>
            <a:r>
              <a:rPr lang="es-ES" dirty="0"/>
              <a:t>, </a:t>
            </a:r>
            <a:r>
              <a:rPr lang="es-ES" dirty="0" err="1"/>
              <a:t>specially</a:t>
            </a:r>
            <a:r>
              <a:rPr lang="es-ES" dirty="0"/>
              <a:t> </a:t>
            </a:r>
            <a:r>
              <a:rPr lang="es-ES" dirty="0" err="1"/>
              <a:t>following</a:t>
            </a:r>
            <a:r>
              <a:rPr lang="es-ES" dirty="0"/>
              <a:t> </a:t>
            </a:r>
            <a:r>
              <a:rPr lang="es-ES" err="1"/>
              <a:t>the</a:t>
            </a:r>
            <a:r>
              <a:rPr lang="es-ES"/>
              <a:t> SPP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99339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7A9CD99-03EE-4B3D-8979-A76622559B3F}"/>
              </a:ext>
            </a:extLst>
          </p:cNvPr>
          <p:cNvSpPr txBox="1"/>
          <p:nvPr/>
        </p:nvSpPr>
        <p:spPr>
          <a:xfrm>
            <a:off x="3708450" y="3059668"/>
            <a:ext cx="2303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dirty="0"/>
              <a:t>Fig: ghg emissions</a:t>
            </a:r>
            <a:endParaRPr lang="en-GB" dirty="0"/>
          </a:p>
        </p:txBody>
      </p:sp>
      <p:pic>
        <p:nvPicPr>
          <p:cNvPr id="4" name="Picture 3"/>
          <p:cNvPicPr>
            <a:picLocks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6544" y="1425284"/>
            <a:ext cx="7013448" cy="467494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4138" y="2810577"/>
            <a:ext cx="4127463" cy="275123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6D8321D-C718-49BB-A238-97446D436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ca-ES" dirty="0"/>
              <a:t>GHG emissions</a:t>
            </a:r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C5FD51-6CFB-4F6A-B871-B8B4EACE1F52}"/>
              </a:ext>
            </a:extLst>
          </p:cNvPr>
          <p:cNvSpPr txBox="1"/>
          <p:nvPr/>
        </p:nvSpPr>
        <p:spPr>
          <a:xfrm>
            <a:off x="348810" y="1582340"/>
            <a:ext cx="171773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>
                <a:solidFill>
                  <a:schemeClr val="tx1">
                    <a:lumMod val="50000"/>
                    <a:lumOff val="50000"/>
                  </a:schemeClr>
                </a:solidFill>
              </a:rPr>
              <a:t>GHG emissions will reduced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specially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following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es-ES">
                <a:solidFill>
                  <a:schemeClr val="tx1">
                    <a:lumMod val="50000"/>
                    <a:lumOff val="50000"/>
                  </a:schemeClr>
                </a:solidFill>
              </a:rPr>
              <a:t> SPP</a:t>
            </a:r>
          </a:p>
          <a:p>
            <a:endParaRPr lang="es-E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/>
              <a:t>SPP would drastically reduce the LUC CO2 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69762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7A9CD99-03EE-4B3D-8979-A76622559B3F}"/>
              </a:ext>
            </a:extLst>
          </p:cNvPr>
          <p:cNvSpPr txBox="1"/>
          <p:nvPr/>
        </p:nvSpPr>
        <p:spPr>
          <a:xfrm>
            <a:off x="3708450" y="3059668"/>
            <a:ext cx="2303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dirty="0"/>
              <a:t>Fig: ghg emissions</a:t>
            </a:r>
            <a:endParaRPr lang="en-GB" dirty="0"/>
          </a:p>
        </p:txBody>
      </p:sp>
      <p:pic>
        <p:nvPicPr>
          <p:cNvPr id="4" name="Picture 3"/>
          <p:cNvPicPr>
            <a:picLocks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6544" y="1425284"/>
            <a:ext cx="7013448" cy="467494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4138" y="2810577"/>
            <a:ext cx="4127463" cy="275123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6D8321D-C718-49BB-A238-97446D436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ca-ES" dirty="0"/>
              <a:t>GHG emissions</a:t>
            </a:r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C5FD51-6CFB-4F6A-B871-B8B4EACE1F52}"/>
              </a:ext>
            </a:extLst>
          </p:cNvPr>
          <p:cNvSpPr txBox="1"/>
          <p:nvPr/>
        </p:nvSpPr>
        <p:spPr>
          <a:xfrm>
            <a:off x="348810" y="1582340"/>
            <a:ext cx="171773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>
                <a:solidFill>
                  <a:schemeClr val="tx1">
                    <a:lumMod val="50000"/>
                    <a:lumOff val="50000"/>
                  </a:schemeClr>
                </a:solidFill>
              </a:rPr>
              <a:t>GHG emissions will reduced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specially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following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es-ES">
                <a:solidFill>
                  <a:schemeClr val="tx1">
                    <a:lumMod val="50000"/>
                    <a:lumOff val="50000"/>
                  </a:schemeClr>
                </a:solidFill>
              </a:rPr>
              <a:t> SPP</a:t>
            </a:r>
          </a:p>
          <a:p>
            <a:endParaRPr lang="es-E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/>
              <a:t>SPP would drastically reduce the LUC CO2 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3727B20-2E11-4275-B68F-ADAF18B8F5D6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073574" flipH="1">
            <a:off x="6315449" y="2483260"/>
            <a:ext cx="951522" cy="96512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30BF915-292C-4BAB-8F0B-D0F07E6C37E4}"/>
              </a:ext>
            </a:extLst>
          </p:cNvPr>
          <p:cNvSpPr txBox="1"/>
          <p:nvPr/>
        </p:nvSpPr>
        <p:spPr>
          <a:xfrm>
            <a:off x="6669019" y="2154065"/>
            <a:ext cx="19657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b="1" dirty="0"/>
              <a:t>CH4</a:t>
            </a:r>
            <a:r>
              <a:rPr lang="es-ES" sz="1600" dirty="0"/>
              <a:t> </a:t>
            </a:r>
            <a:r>
              <a:rPr lang="es-ES" sz="1600" dirty="0" err="1"/>
              <a:t>reduction</a:t>
            </a:r>
            <a:r>
              <a:rPr lang="es-ES" sz="1600" dirty="0"/>
              <a:t> </a:t>
            </a:r>
            <a:r>
              <a:rPr lang="es-ES" sz="1600" dirty="0" err="1"/>
              <a:t>due</a:t>
            </a:r>
            <a:r>
              <a:rPr lang="es-ES" sz="1600" dirty="0"/>
              <a:t> to</a:t>
            </a:r>
          </a:p>
          <a:p>
            <a:r>
              <a:rPr lang="es-ES" sz="1600" b="1" dirty="0" err="1"/>
              <a:t>rumians</a:t>
            </a:r>
            <a:r>
              <a:rPr lang="es-ES" sz="1600" dirty="0"/>
              <a:t> </a:t>
            </a:r>
            <a:r>
              <a:rPr lang="es-ES" sz="1600" dirty="0" err="1"/>
              <a:t>reduction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36308472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7A9CD99-03EE-4B3D-8979-A76622559B3F}"/>
              </a:ext>
            </a:extLst>
          </p:cNvPr>
          <p:cNvSpPr txBox="1"/>
          <p:nvPr/>
        </p:nvSpPr>
        <p:spPr>
          <a:xfrm>
            <a:off x="3708450" y="3059668"/>
            <a:ext cx="2303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dirty="0"/>
              <a:t>Fig: ghg emissions</a:t>
            </a:r>
            <a:endParaRPr lang="en-GB" dirty="0"/>
          </a:p>
        </p:txBody>
      </p:sp>
      <p:pic>
        <p:nvPicPr>
          <p:cNvPr id="4" name="Picture 3"/>
          <p:cNvPicPr>
            <a:picLocks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6544" y="1425284"/>
            <a:ext cx="7013448" cy="467494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4138" y="2810577"/>
            <a:ext cx="4127463" cy="275123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6D8321D-C718-49BB-A238-97446D436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ca-ES" dirty="0"/>
              <a:t>GHG emissions</a:t>
            </a:r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C5FD51-6CFB-4F6A-B871-B8B4EACE1F52}"/>
              </a:ext>
            </a:extLst>
          </p:cNvPr>
          <p:cNvSpPr txBox="1"/>
          <p:nvPr/>
        </p:nvSpPr>
        <p:spPr>
          <a:xfrm>
            <a:off x="348810" y="1582340"/>
            <a:ext cx="171773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>
                <a:solidFill>
                  <a:schemeClr val="tx1">
                    <a:lumMod val="50000"/>
                    <a:lumOff val="50000"/>
                  </a:schemeClr>
                </a:solidFill>
              </a:rPr>
              <a:t>GHG emissions will reduced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specially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following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es-ES">
                <a:solidFill>
                  <a:schemeClr val="tx1">
                    <a:lumMod val="50000"/>
                    <a:lumOff val="50000"/>
                  </a:schemeClr>
                </a:solidFill>
              </a:rPr>
              <a:t> SPP</a:t>
            </a:r>
          </a:p>
          <a:p>
            <a:endParaRPr lang="es-E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/>
              <a:t>SPP would drastically reduce the LUC CO2 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7E1D2F4-9D3F-4D06-B753-A39030E9174D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802918" flipH="1" flipV="1">
            <a:off x="6085449" y="3234038"/>
            <a:ext cx="951522" cy="105955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C83A83C-691F-487E-99A2-29C806C8C092}"/>
              </a:ext>
            </a:extLst>
          </p:cNvPr>
          <p:cNvSpPr txBox="1"/>
          <p:nvPr/>
        </p:nvSpPr>
        <p:spPr>
          <a:xfrm>
            <a:off x="6856708" y="3290500"/>
            <a:ext cx="174629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/>
              <a:t>LUC CO2 </a:t>
            </a:r>
            <a:r>
              <a:rPr lang="es-ES" sz="1600" dirty="0" err="1"/>
              <a:t>reduction</a:t>
            </a:r>
            <a:r>
              <a:rPr lang="es-ES" sz="1600" dirty="0"/>
              <a:t> </a:t>
            </a:r>
            <a:r>
              <a:rPr lang="es-ES" sz="1600" dirty="0" err="1"/>
              <a:t>due</a:t>
            </a:r>
            <a:r>
              <a:rPr lang="es-ES" sz="1600" dirty="0"/>
              <a:t> to </a:t>
            </a:r>
            <a:r>
              <a:rPr lang="es-ES" sz="1600" b="1" dirty="0"/>
              <a:t>pasture</a:t>
            </a:r>
            <a:r>
              <a:rPr lang="es-ES" sz="1600" dirty="0"/>
              <a:t> </a:t>
            </a:r>
            <a:r>
              <a:rPr lang="es-ES" sz="1600" dirty="0" err="1"/>
              <a:t>reduction</a:t>
            </a:r>
            <a:r>
              <a:rPr lang="es-ES" sz="1600" dirty="0"/>
              <a:t> and </a:t>
            </a:r>
            <a:r>
              <a:rPr lang="es-ES" sz="1600" b="1" dirty="0" err="1"/>
              <a:t>reforestation</a:t>
            </a:r>
            <a:endParaRPr lang="en-GB" sz="16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3727B20-2E11-4275-B68F-ADAF18B8F5D6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073574" flipH="1">
            <a:off x="6315449" y="2483260"/>
            <a:ext cx="951522" cy="96512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30BF915-292C-4BAB-8F0B-D0F07E6C37E4}"/>
              </a:ext>
            </a:extLst>
          </p:cNvPr>
          <p:cNvSpPr txBox="1"/>
          <p:nvPr/>
        </p:nvSpPr>
        <p:spPr>
          <a:xfrm>
            <a:off x="6669019" y="2154065"/>
            <a:ext cx="19657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CH4</a:t>
            </a:r>
            <a:r>
              <a:rPr lang="es-E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sz="1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reduction</a:t>
            </a:r>
            <a:r>
              <a:rPr lang="es-E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sz="1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due</a:t>
            </a:r>
            <a:r>
              <a:rPr lang="es-E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to</a:t>
            </a:r>
          </a:p>
          <a:p>
            <a:r>
              <a:rPr lang="es-ES" sz="16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rumians</a:t>
            </a:r>
            <a:r>
              <a:rPr lang="es-E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sz="1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reduction</a:t>
            </a:r>
            <a:endParaRPr lang="en-GB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98730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9B2AAB-43BD-43F9-851D-4FF0BAB566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s-ES"/>
              <a:t>Motivation</a:t>
            </a:r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83C01C3-E5A6-4008-8455-EABD2125B5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7229" y="1475498"/>
            <a:ext cx="2500111" cy="278938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819BF88-51EC-43DD-9B00-51728ECC9C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3264" y="3315045"/>
            <a:ext cx="3562208" cy="257412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FD7EB16-70AE-4B0C-B55F-BFE6CAE108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690" y="2498770"/>
            <a:ext cx="2719615" cy="279559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5C5C152-6DB8-49C7-8328-2777D89EC5F0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064" y="1355084"/>
            <a:ext cx="3060215" cy="182815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A8313DE-24F9-4D71-989B-2F3E6284B718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975" y="3537646"/>
            <a:ext cx="2396190" cy="215387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FF61D14-3543-448C-A2B8-B1044ACE926C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1262" y="4110404"/>
            <a:ext cx="2881455" cy="211168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C6B326-6D98-4353-A02E-B298E9238A01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2782" y="977495"/>
            <a:ext cx="2567137" cy="200462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0A3467A-762E-43A8-8D22-5B97D2ADE2F3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9494" y="2214198"/>
            <a:ext cx="2403661" cy="220169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BAA30A4-6012-42CE-9586-0D384906C157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3407" y="1284331"/>
            <a:ext cx="2650940" cy="150662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C676E2A-6CEC-4BD4-AB50-2E4E958CF389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5387" y="3629699"/>
            <a:ext cx="2665037" cy="206623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981766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7A9CD99-03EE-4B3D-8979-A76622559B3F}"/>
              </a:ext>
            </a:extLst>
          </p:cNvPr>
          <p:cNvSpPr txBox="1"/>
          <p:nvPr/>
        </p:nvSpPr>
        <p:spPr>
          <a:xfrm>
            <a:off x="3708450" y="3059668"/>
            <a:ext cx="2303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dirty="0"/>
              <a:t>Fig: ghg emissions</a:t>
            </a:r>
            <a:endParaRPr lang="en-GB" dirty="0"/>
          </a:p>
        </p:txBody>
      </p:sp>
      <p:pic>
        <p:nvPicPr>
          <p:cNvPr id="4" name="Picture 3"/>
          <p:cNvPicPr>
            <a:picLocks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6544" y="1425284"/>
            <a:ext cx="7013448" cy="467494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4138" y="2810577"/>
            <a:ext cx="4127463" cy="275123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6D8321D-C718-49BB-A238-97446D436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ca-ES" dirty="0"/>
              <a:t>GHG emissions</a:t>
            </a:r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C5FD51-6CFB-4F6A-B871-B8B4EACE1F52}"/>
              </a:ext>
            </a:extLst>
          </p:cNvPr>
          <p:cNvSpPr txBox="1"/>
          <p:nvPr/>
        </p:nvSpPr>
        <p:spPr>
          <a:xfrm>
            <a:off x="348810" y="1582340"/>
            <a:ext cx="171773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>
                <a:solidFill>
                  <a:schemeClr val="tx1">
                    <a:lumMod val="50000"/>
                    <a:lumOff val="50000"/>
                  </a:schemeClr>
                </a:solidFill>
              </a:rPr>
              <a:t>GHG emissions will reduced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specially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following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es-ES">
                <a:solidFill>
                  <a:schemeClr val="tx1">
                    <a:lumMod val="50000"/>
                    <a:lumOff val="50000"/>
                  </a:schemeClr>
                </a:solidFill>
              </a:rPr>
              <a:t> SPP</a:t>
            </a:r>
          </a:p>
          <a:p>
            <a:endParaRPr lang="es-E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/>
              <a:t>SPP would drastically reduce the LUC CO2 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7E1D2F4-9D3F-4D06-B753-A39030E9174D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802918" flipH="1" flipV="1">
            <a:off x="6085449" y="3234038"/>
            <a:ext cx="951522" cy="105955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7F95ED3-BE56-4AF5-BAA6-73C48AF05CEF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268058" flipV="1">
            <a:off x="6284793" y="4807551"/>
            <a:ext cx="849207" cy="89031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C83A83C-691F-487E-99A2-29C806C8C092}"/>
              </a:ext>
            </a:extLst>
          </p:cNvPr>
          <p:cNvSpPr txBox="1"/>
          <p:nvPr/>
        </p:nvSpPr>
        <p:spPr>
          <a:xfrm>
            <a:off x="6856708" y="3290500"/>
            <a:ext cx="174629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LUC CO2 </a:t>
            </a:r>
            <a:r>
              <a:rPr lang="es-ES" sz="1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reduction</a:t>
            </a:r>
            <a:r>
              <a:rPr lang="es-E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sz="1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due</a:t>
            </a:r>
            <a:r>
              <a:rPr lang="es-E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to </a:t>
            </a:r>
            <a:r>
              <a:rPr lang="es-E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pasture</a:t>
            </a:r>
            <a:r>
              <a:rPr lang="es-E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sz="1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reduction</a:t>
            </a:r>
            <a:r>
              <a:rPr lang="es-E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and </a:t>
            </a:r>
            <a:r>
              <a:rPr lang="es-ES" sz="16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reforestation</a:t>
            </a:r>
            <a:endParaRPr lang="en-GB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5AB41C9-727F-45E2-8E54-BCB7D726B4CF}"/>
              </a:ext>
            </a:extLst>
          </p:cNvPr>
          <p:cNvSpPr txBox="1"/>
          <p:nvPr/>
        </p:nvSpPr>
        <p:spPr>
          <a:xfrm>
            <a:off x="6854307" y="4506359"/>
            <a:ext cx="20281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/>
              <a:t>N2O </a:t>
            </a:r>
            <a:r>
              <a:rPr lang="es-ES" sz="1600"/>
              <a:t>reduction due to </a:t>
            </a:r>
            <a:r>
              <a:rPr lang="es-ES" sz="1600" b="1"/>
              <a:t>cropland (fertilizers)</a:t>
            </a:r>
            <a:r>
              <a:rPr lang="es-ES" sz="1600"/>
              <a:t> reduction</a:t>
            </a:r>
            <a:endParaRPr lang="en-GB" sz="160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3727B20-2E11-4275-B68F-ADAF18B8F5D6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073574" flipH="1">
            <a:off x="6315449" y="2483260"/>
            <a:ext cx="951522" cy="96512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30BF915-292C-4BAB-8F0B-D0F07E6C37E4}"/>
              </a:ext>
            </a:extLst>
          </p:cNvPr>
          <p:cNvSpPr txBox="1"/>
          <p:nvPr/>
        </p:nvSpPr>
        <p:spPr>
          <a:xfrm>
            <a:off x="6669019" y="2154065"/>
            <a:ext cx="19657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CH4</a:t>
            </a:r>
            <a:r>
              <a:rPr lang="es-E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sz="1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reduction</a:t>
            </a:r>
            <a:r>
              <a:rPr lang="es-E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sz="1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due</a:t>
            </a:r>
            <a:r>
              <a:rPr lang="es-E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to</a:t>
            </a:r>
          </a:p>
          <a:p>
            <a:r>
              <a:rPr lang="es-ES" sz="16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rumians</a:t>
            </a:r>
            <a:r>
              <a:rPr lang="es-E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sz="1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reduction</a:t>
            </a:r>
            <a:endParaRPr lang="en-GB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95263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8321D-C718-49BB-A238-97446D436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ca-ES" dirty="0"/>
              <a:t>Air pollution health impact</a:t>
            </a:r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A9CD99-03EE-4B3D-8979-A76622559B3F}"/>
              </a:ext>
            </a:extLst>
          </p:cNvPr>
          <p:cNvSpPr txBox="1"/>
          <p:nvPr/>
        </p:nvSpPr>
        <p:spPr>
          <a:xfrm>
            <a:off x="3320845" y="2084399"/>
            <a:ext cx="23033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dirty="0"/>
              <a:t>Fig: avoided premature deaths due to AP</a:t>
            </a:r>
            <a:endParaRPr lang="en-GB" dirty="0"/>
          </a:p>
        </p:txBody>
      </p:sp>
      <p:grpSp>
        <p:nvGrpSpPr>
          <p:cNvPr id="5" name="Group 4"/>
          <p:cNvGrpSpPr/>
          <p:nvPr/>
        </p:nvGrpSpPr>
        <p:grpSpPr>
          <a:xfrm>
            <a:off x="274404" y="1720645"/>
            <a:ext cx="9171452" cy="3416710"/>
            <a:chOff x="274404" y="1720645"/>
            <a:chExt cx="9171452" cy="341671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4404" y="1720645"/>
              <a:ext cx="9171452" cy="3416710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/>
          </p:nvSpPr>
          <p:spPr>
            <a:xfrm>
              <a:off x="274404" y="2210463"/>
              <a:ext cx="4027252" cy="15902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400" dirty="0" err="1" smtClean="0">
                  <a:solidFill>
                    <a:schemeClr val="tx1"/>
                  </a:solidFill>
                </a:rPr>
                <a:t>Annual</a:t>
              </a:r>
              <a:r>
                <a:rPr lang="es-ES" sz="1400" dirty="0" smtClean="0">
                  <a:solidFill>
                    <a:schemeClr val="tx1"/>
                  </a:solidFill>
                </a:rPr>
                <a:t> </a:t>
              </a:r>
              <a:r>
                <a:rPr lang="es-ES" sz="1400" dirty="0" err="1" smtClean="0">
                  <a:solidFill>
                    <a:schemeClr val="tx1"/>
                  </a:solidFill>
                </a:rPr>
                <a:t>avoided</a:t>
              </a:r>
              <a:r>
                <a:rPr lang="es-ES" sz="1400" dirty="0" smtClean="0">
                  <a:solidFill>
                    <a:schemeClr val="tx1"/>
                  </a:solidFill>
                </a:rPr>
                <a:t> </a:t>
              </a:r>
              <a:r>
                <a:rPr lang="es-ES" sz="1400" dirty="0" err="1" smtClean="0">
                  <a:solidFill>
                    <a:schemeClr val="tx1"/>
                  </a:solidFill>
                </a:rPr>
                <a:t>premature</a:t>
              </a:r>
              <a:r>
                <a:rPr lang="es-ES" sz="1400" dirty="0" smtClean="0">
                  <a:solidFill>
                    <a:schemeClr val="tx1"/>
                  </a:solidFill>
                </a:rPr>
                <a:t> </a:t>
              </a:r>
              <a:r>
                <a:rPr lang="es-ES" sz="1400" dirty="0" err="1" smtClean="0">
                  <a:solidFill>
                    <a:schemeClr val="tx1"/>
                  </a:solidFill>
                </a:rPr>
                <a:t>mortalities</a:t>
              </a:r>
              <a:r>
                <a:rPr lang="es-ES" sz="1400" dirty="0" smtClean="0">
                  <a:solidFill>
                    <a:schemeClr val="tx1"/>
                  </a:solidFill>
                </a:rPr>
                <a:t> per 1K </a:t>
              </a:r>
              <a:r>
                <a:rPr lang="es-ES" sz="1400" dirty="0" err="1" smtClean="0">
                  <a:solidFill>
                    <a:schemeClr val="tx1"/>
                  </a:solidFill>
                </a:rPr>
                <a:t>people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17504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7A9CD99-03EE-4B3D-8979-A76622559B3F}"/>
              </a:ext>
            </a:extLst>
          </p:cNvPr>
          <p:cNvSpPr txBox="1"/>
          <p:nvPr/>
        </p:nvSpPr>
        <p:spPr>
          <a:xfrm>
            <a:off x="3320845" y="2084399"/>
            <a:ext cx="23033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dirty="0"/>
              <a:t>Fig: avoided premature deaths due to AP</a:t>
            </a:r>
            <a:endParaRPr lang="en-GB" dirty="0"/>
          </a:p>
        </p:txBody>
      </p:sp>
      <p:grpSp>
        <p:nvGrpSpPr>
          <p:cNvPr id="11" name="Group 10"/>
          <p:cNvGrpSpPr/>
          <p:nvPr/>
        </p:nvGrpSpPr>
        <p:grpSpPr>
          <a:xfrm>
            <a:off x="274404" y="1720645"/>
            <a:ext cx="9171452" cy="3416710"/>
            <a:chOff x="274404" y="1720645"/>
            <a:chExt cx="9171452" cy="3416710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4404" y="1720645"/>
              <a:ext cx="9171452" cy="3416710"/>
            </a:xfrm>
            <a:prstGeom prst="rect">
              <a:avLst/>
            </a:prstGeom>
          </p:spPr>
        </p:pic>
        <p:sp>
          <p:nvSpPr>
            <p:cNvPr id="13" name="Rectangle 12"/>
            <p:cNvSpPr/>
            <p:nvPr/>
          </p:nvSpPr>
          <p:spPr>
            <a:xfrm>
              <a:off x="274404" y="2210463"/>
              <a:ext cx="4027252" cy="15902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400" dirty="0" err="1" smtClean="0">
                  <a:solidFill>
                    <a:schemeClr val="tx1"/>
                  </a:solidFill>
                </a:rPr>
                <a:t>Annual</a:t>
              </a:r>
              <a:r>
                <a:rPr lang="es-ES" sz="1400" dirty="0" smtClean="0">
                  <a:solidFill>
                    <a:schemeClr val="tx1"/>
                  </a:solidFill>
                </a:rPr>
                <a:t> </a:t>
              </a:r>
              <a:r>
                <a:rPr lang="es-ES" sz="1400" dirty="0" err="1" smtClean="0">
                  <a:solidFill>
                    <a:schemeClr val="tx1"/>
                  </a:solidFill>
                </a:rPr>
                <a:t>avoided</a:t>
              </a:r>
              <a:r>
                <a:rPr lang="es-ES" sz="1400" dirty="0" smtClean="0">
                  <a:solidFill>
                    <a:schemeClr val="tx1"/>
                  </a:solidFill>
                </a:rPr>
                <a:t> </a:t>
              </a:r>
              <a:r>
                <a:rPr lang="es-ES" sz="1400" dirty="0" err="1" smtClean="0">
                  <a:solidFill>
                    <a:schemeClr val="tx1"/>
                  </a:solidFill>
                </a:rPr>
                <a:t>premature</a:t>
              </a:r>
              <a:r>
                <a:rPr lang="es-ES" sz="1400" dirty="0" smtClean="0">
                  <a:solidFill>
                    <a:schemeClr val="tx1"/>
                  </a:solidFill>
                </a:rPr>
                <a:t> </a:t>
              </a:r>
              <a:r>
                <a:rPr lang="es-ES" sz="1400" dirty="0" err="1" smtClean="0">
                  <a:solidFill>
                    <a:schemeClr val="tx1"/>
                  </a:solidFill>
                </a:rPr>
                <a:t>mortalities</a:t>
              </a:r>
              <a:r>
                <a:rPr lang="es-ES" sz="1400" dirty="0" smtClean="0">
                  <a:solidFill>
                    <a:schemeClr val="tx1"/>
                  </a:solidFill>
                </a:rPr>
                <a:t> per 1K </a:t>
              </a:r>
              <a:r>
                <a:rPr lang="es-ES" sz="1400" dirty="0" err="1" smtClean="0">
                  <a:solidFill>
                    <a:schemeClr val="tx1"/>
                  </a:solidFill>
                </a:rPr>
                <a:t>people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6D8321D-C718-49BB-A238-97446D436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ca-ES" dirty="0"/>
              <a:t>Air pollution health impact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1958154" y="4857513"/>
            <a:ext cx="22658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err="1"/>
              <a:t>All</a:t>
            </a:r>
            <a:r>
              <a:rPr lang="es-ES" b="1" dirty="0"/>
              <a:t> </a:t>
            </a:r>
            <a:r>
              <a:rPr lang="es-ES" b="1" dirty="0" err="1"/>
              <a:t>regions</a:t>
            </a:r>
            <a:r>
              <a:rPr lang="es-ES" b="1" dirty="0"/>
              <a:t> </a:t>
            </a:r>
            <a:r>
              <a:rPr lang="es-ES" b="1" dirty="0" err="1"/>
              <a:t>will</a:t>
            </a:r>
            <a:r>
              <a:rPr lang="es-ES" b="1" dirty="0"/>
              <a:t> </a:t>
            </a:r>
            <a:r>
              <a:rPr lang="es-ES" b="1" dirty="0" err="1"/>
              <a:t>avoid</a:t>
            </a:r>
            <a:r>
              <a:rPr lang="es-ES" b="1" dirty="0"/>
              <a:t> </a:t>
            </a:r>
            <a:r>
              <a:rPr lang="es-ES" b="1" dirty="0" err="1"/>
              <a:t>premature</a:t>
            </a:r>
            <a:r>
              <a:rPr lang="es-ES" b="1" dirty="0"/>
              <a:t> </a:t>
            </a:r>
            <a:r>
              <a:rPr lang="es-ES" b="1" dirty="0" err="1"/>
              <a:t>deaths</a:t>
            </a:r>
            <a:r>
              <a:rPr lang="es-ES" b="1" dirty="0"/>
              <a:t> </a:t>
            </a:r>
            <a:r>
              <a:rPr lang="es-ES" dirty="0" err="1"/>
              <a:t>due</a:t>
            </a:r>
            <a:r>
              <a:rPr lang="es-ES" dirty="0"/>
              <a:t> to air </a:t>
            </a:r>
            <a:r>
              <a:rPr lang="es-ES" dirty="0" err="1"/>
              <a:t>pollution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AE008B5-EB6E-4E34-9736-231415167195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3866335" y="4338347"/>
            <a:ext cx="770319" cy="799008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692496" y="5058465"/>
            <a:ext cx="34353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 smtClean="0"/>
              <a:t>There</a:t>
            </a:r>
            <a:r>
              <a:rPr lang="es-ES" dirty="0" smtClean="0"/>
              <a:t> </a:t>
            </a:r>
            <a:r>
              <a:rPr lang="es-ES" dirty="0" err="1" smtClean="0"/>
              <a:t>will</a:t>
            </a:r>
            <a:r>
              <a:rPr lang="es-ES" dirty="0" smtClean="0"/>
              <a:t> be </a:t>
            </a:r>
            <a:r>
              <a:rPr lang="es-ES" b="1" dirty="0" err="1" smtClean="0"/>
              <a:t>reductions</a:t>
            </a:r>
            <a:r>
              <a:rPr lang="es-ES" b="1" dirty="0" smtClean="0"/>
              <a:t> </a:t>
            </a:r>
            <a:r>
              <a:rPr lang="es-ES" b="1" dirty="0" err="1" smtClean="0"/>
              <a:t>from</a:t>
            </a:r>
            <a:r>
              <a:rPr lang="es-ES" b="1" dirty="0" smtClean="0"/>
              <a:t> 10% to 90%</a:t>
            </a:r>
            <a:r>
              <a:rPr lang="es-ES" dirty="0" smtClean="0"/>
              <a:t> </a:t>
            </a:r>
            <a:r>
              <a:rPr lang="es-ES" dirty="0" err="1" smtClean="0"/>
              <a:t>depending</a:t>
            </a:r>
            <a:r>
              <a:rPr lang="es-ES" dirty="0" smtClean="0"/>
              <a:t> </a:t>
            </a:r>
            <a:r>
              <a:rPr lang="es-ES" dirty="0" err="1" smtClean="0"/>
              <a:t>on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country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42870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8321D-C718-49BB-A238-97446D436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ca-ES"/>
              <a:t>Annual food expenditure per capita</a:t>
            </a:r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A9CD99-03EE-4B3D-8979-A76622559B3F}"/>
              </a:ext>
            </a:extLst>
          </p:cNvPr>
          <p:cNvSpPr txBox="1"/>
          <p:nvPr/>
        </p:nvSpPr>
        <p:spPr>
          <a:xfrm>
            <a:off x="3708450" y="3059668"/>
            <a:ext cx="23033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/>
              <a:t>Fig: food expenditure by capita daily</a:t>
            </a:r>
            <a:endParaRPr lang="en-GB"/>
          </a:p>
        </p:txBody>
      </p:sp>
      <p:pic>
        <p:nvPicPr>
          <p:cNvPr id="4" name="Picture 3"/>
          <p:cNvPicPr>
            <a:picLocks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6544" y="1425283"/>
            <a:ext cx="7013447" cy="4674943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348810" y="1425283"/>
            <a:ext cx="1826831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/>
              <a:t>SPP</a:t>
            </a:r>
            <a:r>
              <a:rPr lang="es-ES"/>
              <a:t> will </a:t>
            </a:r>
            <a:r>
              <a:rPr lang="es-ES" b="1" dirty="0"/>
              <a:t>reduce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b="1" dirty="0" err="1"/>
              <a:t>food</a:t>
            </a:r>
            <a:r>
              <a:rPr lang="es-ES" b="1" dirty="0"/>
              <a:t> </a:t>
            </a:r>
            <a:r>
              <a:rPr lang="es-ES" b="1" dirty="0" err="1"/>
              <a:t>expenditure</a:t>
            </a:r>
            <a:r>
              <a:rPr lang="es-ES" b="1" dirty="0"/>
              <a:t> </a:t>
            </a:r>
            <a:r>
              <a:rPr lang="es-ES" b="1" dirty="0" err="1"/>
              <a:t>everywhere</a:t>
            </a:r>
            <a:endParaRPr lang="es-E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/>
              <a:t>SNR</a:t>
            </a:r>
            <a:r>
              <a:rPr lang="es-ES"/>
              <a:t> will have some drawbacks into some economies due to the </a:t>
            </a:r>
            <a:r>
              <a:rPr lang="es-ES" b="1"/>
              <a:t>trade dynamics</a:t>
            </a:r>
            <a:r>
              <a:rPr lang="es-ES"/>
              <a:t>, but still it will </a:t>
            </a:r>
            <a:r>
              <a:rPr lang="es-ES" b="1"/>
              <a:t>globally benefit </a:t>
            </a:r>
            <a:r>
              <a:rPr lang="es-ES"/>
              <a:t>them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25024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8321D-C718-49BB-A238-97446D436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ca-ES" dirty="0"/>
              <a:t>Next steps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849886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8321D-C718-49BB-A238-97446D436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ca-ES" dirty="0"/>
              <a:t>Next steps</a:t>
            </a:r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A9CD99-03EE-4B3D-8979-A76622559B3F}"/>
              </a:ext>
            </a:extLst>
          </p:cNvPr>
          <p:cNvSpPr txBox="1"/>
          <p:nvPr/>
        </p:nvSpPr>
        <p:spPr>
          <a:xfrm>
            <a:off x="897873" y="1280160"/>
            <a:ext cx="784186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Explore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effects</a:t>
            </a:r>
            <a:r>
              <a:rPr lang="es-ES" dirty="0"/>
              <a:t> of </a:t>
            </a:r>
            <a:r>
              <a:rPr lang="es-ES" dirty="0" err="1"/>
              <a:t>climate</a:t>
            </a:r>
            <a:r>
              <a:rPr lang="es-ES" dirty="0"/>
              <a:t> </a:t>
            </a:r>
            <a:r>
              <a:rPr lang="es-ES" dirty="0" err="1"/>
              <a:t>mitigation</a:t>
            </a:r>
            <a:r>
              <a:rPr lang="es-ES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 err="1"/>
              <a:t>How</a:t>
            </a:r>
            <a:r>
              <a:rPr lang="es-ES" dirty="0"/>
              <a:t> </a:t>
            </a:r>
            <a:r>
              <a:rPr lang="es-ES" dirty="0" err="1"/>
              <a:t>does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dietary</a:t>
            </a:r>
            <a:r>
              <a:rPr lang="es-ES" dirty="0"/>
              <a:t> </a:t>
            </a:r>
            <a:r>
              <a:rPr lang="es-ES" dirty="0" err="1"/>
              <a:t>shifts</a:t>
            </a:r>
            <a:r>
              <a:rPr lang="es-ES" dirty="0"/>
              <a:t> reduce total </a:t>
            </a:r>
            <a:r>
              <a:rPr lang="es-ES" dirty="0" err="1"/>
              <a:t>mitigation</a:t>
            </a:r>
            <a:r>
              <a:rPr lang="es-ES" dirty="0"/>
              <a:t> </a:t>
            </a:r>
            <a:r>
              <a:rPr lang="es-ES" dirty="0" err="1"/>
              <a:t>cost</a:t>
            </a:r>
            <a:r>
              <a:rPr lang="es-ES" dirty="0"/>
              <a:t> to </a:t>
            </a:r>
            <a:r>
              <a:rPr lang="es-ES" dirty="0" err="1"/>
              <a:t>achieve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targets </a:t>
            </a:r>
            <a:r>
              <a:rPr lang="es-ES" dirty="0" err="1"/>
              <a:t>defined</a:t>
            </a:r>
            <a:r>
              <a:rPr lang="es-ES" dirty="0"/>
              <a:t> in </a:t>
            </a:r>
            <a:r>
              <a:rPr lang="es-ES" dirty="0" err="1"/>
              <a:t>the</a:t>
            </a:r>
            <a:r>
              <a:rPr lang="es-ES" dirty="0"/>
              <a:t> Paris </a:t>
            </a:r>
            <a:r>
              <a:rPr lang="es-ES" dirty="0" err="1"/>
              <a:t>Agreement</a:t>
            </a:r>
            <a:r>
              <a:rPr lang="es-ES" dirty="0"/>
              <a:t> (2ºC and 1.5ºC)?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140016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8321D-C718-49BB-A238-97446D436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ca-ES" dirty="0"/>
              <a:t>Next steps</a:t>
            </a:r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A9CD99-03EE-4B3D-8979-A76622559B3F}"/>
              </a:ext>
            </a:extLst>
          </p:cNvPr>
          <p:cNvSpPr txBox="1"/>
          <p:nvPr/>
        </p:nvSpPr>
        <p:spPr>
          <a:xfrm>
            <a:off x="897873" y="1280160"/>
            <a:ext cx="784186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Explore </a:t>
            </a: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effects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of </a:t>
            </a: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climate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mitigation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How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does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dietary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shifts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reduce total </a:t>
            </a: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mitigation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cost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to </a:t>
            </a: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achieve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targets </a:t>
            </a: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defined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in </a:t>
            </a: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Paris </a:t>
            </a: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Agreement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(2ºC and 1.5ºC)?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/>
              <a:t>Scenario</a:t>
            </a:r>
            <a:r>
              <a:rPr lang="es-ES" dirty="0"/>
              <a:t> </a:t>
            </a:r>
            <a:r>
              <a:rPr lang="es-ES" dirty="0" err="1"/>
              <a:t>refinement</a:t>
            </a:r>
            <a:r>
              <a:rPr lang="es-ES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ca-E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ca-ES" dirty="0"/>
              <a:t>Consider only the scenarios that meet the minimum nutritional requirements in terms of Kcal, macronutrients &amp; micronutrients intake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21386981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8321D-C718-49BB-A238-97446D436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ca-ES" dirty="0"/>
              <a:t>Next steps</a:t>
            </a:r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A9CD99-03EE-4B3D-8979-A76622559B3F}"/>
              </a:ext>
            </a:extLst>
          </p:cNvPr>
          <p:cNvSpPr txBox="1"/>
          <p:nvPr/>
        </p:nvSpPr>
        <p:spPr>
          <a:xfrm>
            <a:off x="897873" y="1280160"/>
            <a:ext cx="784186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Explore </a:t>
            </a: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effects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of </a:t>
            </a: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climate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mitigation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How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does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dietary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shifts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reduce total </a:t>
            </a: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mitigation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cost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to </a:t>
            </a: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achieve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targets </a:t>
            </a: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defined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in </a:t>
            </a: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Paris </a:t>
            </a: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Agreement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(2ºC and 1.5ºC)?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s-ES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Scenario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refinement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ca-ES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ca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Consider only the scenarios that meet the minimum nutritional requirements in terms of Kcal, macronutrients &amp; micronutrients intake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ca-ES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ca-ES" dirty="0"/>
              <a:t>Run more scenarios to have a better overview of the possible more extreme dynamics</a:t>
            </a:r>
            <a:endParaRPr lang="en-GB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8807415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8321D-C718-49BB-A238-97446D436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ca-ES" dirty="0"/>
              <a:t>Next steps</a:t>
            </a:r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A9CD99-03EE-4B3D-8979-A76622559B3F}"/>
              </a:ext>
            </a:extLst>
          </p:cNvPr>
          <p:cNvSpPr txBox="1"/>
          <p:nvPr/>
        </p:nvSpPr>
        <p:spPr>
          <a:xfrm>
            <a:off x="897873" y="1280160"/>
            <a:ext cx="784186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Explore </a:t>
            </a: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effects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of </a:t>
            </a: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climate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mitigation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How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does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dietary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shifts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reduce total </a:t>
            </a: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mitigation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cost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to </a:t>
            </a: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achieve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targets </a:t>
            </a: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defined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in </a:t>
            </a: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Paris </a:t>
            </a: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Agreement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(2ºC and 1.5ºC)?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s-ES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Scenario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refinement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ca-ES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ca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Consider only the scenarios that meet the minimum nutritional requirements in terms of Kcal, macronutrients &amp; micronutrients intake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ca-ES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ca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Run more scenarios to have a better overview of the possible more extreme dynamics</a:t>
            </a:r>
            <a:endParaRPr lang="en-GB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ca-E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ca-ES" dirty="0"/>
              <a:t>Consider scenarios where only some regions expirence a dietary shift, whereas others remain constant</a:t>
            </a:r>
          </a:p>
        </p:txBody>
      </p:sp>
    </p:spTree>
    <p:extLst>
      <p:ext uri="{BB962C8B-B14F-4D97-AF65-F5344CB8AC3E}">
        <p14:creationId xmlns:p14="http://schemas.microsoft.com/office/powerpoint/2010/main" val="31019418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8321D-C718-49BB-A238-97446D436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ca-ES" dirty="0"/>
              <a:t>Next steps</a:t>
            </a:r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A9CD99-03EE-4B3D-8979-A76622559B3F}"/>
              </a:ext>
            </a:extLst>
          </p:cNvPr>
          <p:cNvSpPr txBox="1"/>
          <p:nvPr/>
        </p:nvSpPr>
        <p:spPr>
          <a:xfrm>
            <a:off x="897873" y="1280160"/>
            <a:ext cx="7841866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Explore </a:t>
            </a: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effects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of </a:t>
            </a: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climate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mitigation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How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does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dietary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shifts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reduce total </a:t>
            </a: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mitigation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cost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to </a:t>
            </a: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achieve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targets </a:t>
            </a: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defined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in </a:t>
            </a: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Paris </a:t>
            </a: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Agreement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(2ºC and 1.5ºC)?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s-ES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Scenario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refinement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ca-ES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ca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Consider only the scenarios that meet the minimum nutritional requirements in terms of Kcal, macronutrients &amp; micronutrients intake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ca-ES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ca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Run more scenarios to have a better overview of the possible more extreme dynamics</a:t>
            </a:r>
            <a:endParaRPr lang="en-GB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ca-E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ca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Consider scenarios where only some regions expirence a dietary shift, whereas others remain </a:t>
            </a:r>
            <a:r>
              <a:rPr lang="ca-E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constant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ca-E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ca-ES" dirty="0" smtClean="0"/>
              <a:t>Consider multiple consumers</a:t>
            </a:r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18735840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FBE9D-8F57-412D-B186-5DD368EAF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s-ES"/>
              <a:t>Our goals</a:t>
            </a:r>
            <a:endParaRPr lang="en-GB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25C2CB1C-2448-4F0A-A50F-1D36377EBE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4613863"/>
              </p:ext>
            </p:extLst>
          </p:nvPr>
        </p:nvGraphicFramePr>
        <p:xfrm>
          <a:off x="531813" y="1273175"/>
          <a:ext cx="8100000" cy="461429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12210">
                  <a:extLst>
                    <a:ext uri="{9D8B030D-6E8A-4147-A177-3AD203B41FA5}">
                      <a16:colId xmlns:a16="http://schemas.microsoft.com/office/drawing/2014/main" val="596541399"/>
                    </a:ext>
                  </a:extLst>
                </a:gridCol>
                <a:gridCol w="7287790">
                  <a:extLst>
                    <a:ext uri="{9D8B030D-6E8A-4147-A177-3AD203B41FA5}">
                      <a16:colId xmlns:a16="http://schemas.microsoft.com/office/drawing/2014/main" val="2006483536"/>
                    </a:ext>
                  </a:extLst>
                </a:gridCol>
              </a:tblGrid>
              <a:tr h="576787">
                <a:tc>
                  <a:txBody>
                    <a:bodyPr/>
                    <a:lstStyle/>
                    <a:p>
                      <a:pPr algn="r"/>
                      <a:r>
                        <a:rPr lang="en-US" sz="1600" b="1" baseline="0">
                          <a:solidFill>
                            <a:srgbClr val="22489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Q1.</a:t>
                      </a: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0" hangingPunct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spc="-5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Which will be the system-wide benefits of </a:t>
                      </a:r>
                      <a:r>
                        <a:rPr lang="en-US" sz="1600" b="1" spc="-5">
                          <a:solidFill>
                            <a:schemeClr val="accent6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plant protein based diets</a:t>
                      </a:r>
                      <a:r>
                        <a:rPr lang="en-US" sz="1600" spc="-5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?</a:t>
                      </a: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3208978"/>
                  </a:ext>
                </a:extLst>
              </a:tr>
              <a:tr h="576787">
                <a:tc>
                  <a:txBody>
                    <a:bodyPr/>
                    <a:lstStyle/>
                    <a:p>
                      <a:pPr algn="r"/>
                      <a:r>
                        <a:rPr lang="en-US" sz="1600" b="1" baseline="0">
                          <a:solidFill>
                            <a:srgbClr val="22489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Q2.</a:t>
                      </a:r>
                      <a:endParaRPr lang="en-US" sz="1600" b="1" baseline="-25000">
                        <a:solidFill>
                          <a:srgbClr val="22489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0" hangingPunct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spc="-5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Which will be the system-wide benefits of </a:t>
                      </a:r>
                      <a:r>
                        <a:rPr lang="en-US" sz="1600" b="1" spc="-5">
                          <a:solidFill>
                            <a:srgbClr val="7030A0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no-rumiants protein based diets</a:t>
                      </a:r>
                      <a:r>
                        <a:rPr lang="en-US" sz="1600" spc="-5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?</a:t>
                      </a: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00523823"/>
                  </a:ext>
                </a:extLst>
              </a:tr>
              <a:tr h="576787">
                <a:tc>
                  <a:txBody>
                    <a:bodyPr/>
                    <a:lstStyle/>
                    <a:p>
                      <a:pPr algn="r"/>
                      <a:endParaRPr lang="en-US" sz="1600" b="1" baseline="-25000">
                        <a:solidFill>
                          <a:srgbClr val="22489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spc="-5">
                        <a:solidFill>
                          <a:srgbClr val="40414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3109889"/>
                  </a:ext>
                </a:extLst>
              </a:tr>
              <a:tr h="576787">
                <a:tc>
                  <a:txBody>
                    <a:bodyPr/>
                    <a:lstStyle/>
                    <a:p>
                      <a:pPr algn="r"/>
                      <a:endParaRPr lang="en-US" sz="1600" b="1" baseline="-25000">
                        <a:solidFill>
                          <a:srgbClr val="22489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>
                        <a:solidFill>
                          <a:srgbClr val="40414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19392604"/>
                  </a:ext>
                </a:extLst>
              </a:tr>
              <a:tr h="576787">
                <a:tc>
                  <a:txBody>
                    <a:bodyPr/>
                    <a:lstStyle/>
                    <a:p>
                      <a:pPr algn="r"/>
                      <a:endParaRPr lang="en-US" sz="1600" b="1" baseline="-25000">
                        <a:solidFill>
                          <a:srgbClr val="22489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32349726"/>
                  </a:ext>
                </a:extLst>
              </a:tr>
              <a:tr h="576787">
                <a:tc>
                  <a:txBody>
                    <a:bodyPr/>
                    <a:lstStyle/>
                    <a:p>
                      <a:pPr algn="r"/>
                      <a:endParaRPr lang="en-US" sz="1600" b="1" baseline="-25000">
                        <a:solidFill>
                          <a:srgbClr val="22489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62500307"/>
                  </a:ext>
                </a:extLst>
              </a:tr>
              <a:tr h="576787">
                <a:tc>
                  <a:txBody>
                    <a:bodyPr/>
                    <a:lstStyle/>
                    <a:p>
                      <a:pPr algn="r"/>
                      <a:endParaRPr lang="en-US" sz="1600" b="1" baseline="0">
                        <a:solidFill>
                          <a:srgbClr val="22489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kern="1200" spc="-5">
                        <a:solidFill>
                          <a:srgbClr val="40414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00938367"/>
                  </a:ext>
                </a:extLst>
              </a:tr>
              <a:tr h="576787">
                <a:tc>
                  <a:txBody>
                    <a:bodyPr/>
                    <a:lstStyle/>
                    <a:p>
                      <a:pPr algn="r"/>
                      <a:endParaRPr lang="en-US" sz="1600" b="1" baseline="0">
                        <a:solidFill>
                          <a:srgbClr val="22489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kern="1200" spc="-5">
                        <a:solidFill>
                          <a:srgbClr val="40414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86648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3448321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6302" y="6108292"/>
            <a:ext cx="391382" cy="3950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1387" y="6108292"/>
            <a:ext cx="391382" cy="39504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1588" y="6108292"/>
            <a:ext cx="391382" cy="395040"/>
          </a:xfrm>
          <a:prstGeom prst="rect">
            <a:avLst/>
          </a:prstGeom>
        </p:spPr>
      </p:pic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69325B9B-FE99-41C3-8850-25FCE7C14F52}"/>
              </a:ext>
            </a:extLst>
          </p:cNvPr>
          <p:cNvSpPr txBox="1">
            <a:spLocks/>
          </p:cNvSpPr>
          <p:nvPr/>
        </p:nvSpPr>
        <p:spPr>
          <a:xfrm>
            <a:off x="4129298" y="5501383"/>
            <a:ext cx="1653989" cy="557127"/>
          </a:xfrm>
          <a:prstGeom prst="rect">
            <a:avLst/>
          </a:prstGeom>
        </p:spPr>
        <p:txBody>
          <a:bodyPr vert="horz" lIns="89726" tIns="44863" rIns="89726" bIns="44863" rtlCol="0" anchor="ctr">
            <a:normAutofit/>
          </a:bodyPr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rgbClr val="23478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#iam-compact</a:t>
            </a:r>
          </a:p>
        </p:txBody>
      </p:sp>
      <p:sp>
        <p:nvSpPr>
          <p:cNvPr id="10" name="Content Placeholder 1">
            <a:extLst>
              <a:ext uri="{FF2B5EF4-FFF2-40B4-BE49-F238E27FC236}">
                <a16:creationId xmlns:a16="http://schemas.microsoft.com/office/drawing/2014/main" id="{40D6E5AF-1225-4BC5-A437-D20ABED7A892}"/>
              </a:ext>
            </a:extLst>
          </p:cNvPr>
          <p:cNvSpPr txBox="1">
            <a:spLocks/>
          </p:cNvSpPr>
          <p:nvPr/>
        </p:nvSpPr>
        <p:spPr>
          <a:xfrm>
            <a:off x="2119607" y="6058510"/>
            <a:ext cx="1653989" cy="494605"/>
          </a:xfrm>
          <a:prstGeom prst="rect">
            <a:avLst/>
          </a:prstGeom>
        </p:spPr>
        <p:txBody>
          <a:bodyPr lIns="0" tIns="0" rIns="0" bIns="0" anchor="ctr"/>
          <a:lstStyle>
            <a:lvl1pPr marL="285750" indent="-285750" algn="l" rtl="0" eaLnBrk="1" fontAlgn="base" hangingPunct="1">
              <a:spcBef>
                <a:spcPct val="0"/>
              </a:spcBef>
              <a:spcAft>
                <a:spcPts val="550"/>
              </a:spcAft>
              <a:buClr>
                <a:schemeClr val="accent4">
                  <a:lumMod val="50000"/>
                </a:schemeClr>
              </a:buClr>
              <a:buSzPct val="100000"/>
              <a:buFontTx/>
              <a:buBlip>
                <a:blip r:embed="rId5"/>
              </a:buBlip>
              <a:defRPr sz="1600" kern="1200">
                <a:solidFill>
                  <a:schemeClr val="accent4">
                    <a:lumMod val="50000"/>
                  </a:schemeClr>
                </a:solidFill>
                <a:latin typeface="+mn-lt"/>
                <a:ea typeface="Tahoma" pitchFamily="34" charset="0"/>
                <a:cs typeface="Segoe UI" panose="020B0502040204020203" pitchFamily="34" charset="0"/>
              </a:defRPr>
            </a:lvl1pPr>
            <a:lvl2pPr marL="628650" indent="-266700" algn="l" rtl="0" eaLnBrk="1" fontAlgn="base" hangingPunct="1">
              <a:spcBef>
                <a:spcPct val="0"/>
              </a:spcBef>
              <a:spcAft>
                <a:spcPts val="550"/>
              </a:spcAft>
              <a:buClr>
                <a:schemeClr val="accent3"/>
              </a:buClr>
              <a:buSzPct val="120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895350" indent="-266700" algn="l" rtl="0" eaLnBrk="1" fontAlgn="base" hangingPunct="1">
              <a:spcBef>
                <a:spcPct val="0"/>
              </a:spcBef>
              <a:spcAft>
                <a:spcPts val="550"/>
              </a:spcAft>
              <a:buClr>
                <a:schemeClr val="accent3"/>
              </a:buClr>
              <a:buSzPct val="120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 marL="1162050" indent="-266700" algn="l" rtl="0" eaLnBrk="1" fontAlgn="base" hangingPunct="1">
              <a:spcBef>
                <a:spcPct val="0"/>
              </a:spcBef>
              <a:spcAft>
                <a:spcPts val="550"/>
              </a:spcAft>
              <a:buClr>
                <a:schemeClr val="accent3"/>
              </a:buClr>
              <a:buSzPct val="120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 marL="1438275" indent="-276225" algn="l" rtl="0" eaLnBrk="1" fontAlgn="base" hangingPunct="1">
              <a:spcBef>
                <a:spcPct val="0"/>
              </a:spcBef>
              <a:spcAft>
                <a:spcPts val="550"/>
              </a:spcAft>
              <a:buClr>
                <a:schemeClr val="accent3"/>
              </a:buClr>
              <a:buSzPct val="120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897301">
              <a:spcAft>
                <a:spcPts val="540"/>
              </a:spcAft>
              <a:buClr>
                <a:srgbClr val="A9BB49">
                  <a:lumMod val="50000"/>
                </a:srgbClr>
              </a:buClr>
              <a:buNone/>
              <a:defRPr/>
            </a:pPr>
            <a:r>
              <a:rPr lang="en-US" sz="1400" dirty="0" err="1">
                <a:solidFill>
                  <a:srgbClr val="23478F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iam_compact</a:t>
            </a:r>
            <a:endParaRPr lang="el-GR" sz="1400" dirty="0">
              <a:solidFill>
                <a:srgbClr val="23478F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" name="Content Placeholder 1">
            <a:extLst>
              <a:ext uri="{FF2B5EF4-FFF2-40B4-BE49-F238E27FC236}">
                <a16:creationId xmlns:a16="http://schemas.microsoft.com/office/drawing/2014/main" id="{40D6E5AF-1225-4BC5-A437-D20ABED7A892}"/>
              </a:ext>
            </a:extLst>
          </p:cNvPr>
          <p:cNvSpPr txBox="1">
            <a:spLocks/>
          </p:cNvSpPr>
          <p:nvPr/>
        </p:nvSpPr>
        <p:spPr>
          <a:xfrm>
            <a:off x="4574691" y="6058510"/>
            <a:ext cx="1653989" cy="494605"/>
          </a:xfrm>
          <a:prstGeom prst="rect">
            <a:avLst/>
          </a:prstGeom>
        </p:spPr>
        <p:txBody>
          <a:bodyPr lIns="0" tIns="0" rIns="0" bIns="0" anchor="ctr"/>
          <a:lstStyle>
            <a:lvl1pPr marL="285750" indent="-285750" algn="l" rtl="0" eaLnBrk="1" fontAlgn="base" hangingPunct="1">
              <a:spcBef>
                <a:spcPct val="0"/>
              </a:spcBef>
              <a:spcAft>
                <a:spcPts val="550"/>
              </a:spcAft>
              <a:buClr>
                <a:schemeClr val="accent4">
                  <a:lumMod val="50000"/>
                </a:schemeClr>
              </a:buClr>
              <a:buSzPct val="100000"/>
              <a:buFontTx/>
              <a:buBlip>
                <a:blip r:embed="rId5"/>
              </a:buBlip>
              <a:defRPr sz="1600" kern="1200">
                <a:solidFill>
                  <a:schemeClr val="accent4">
                    <a:lumMod val="50000"/>
                  </a:schemeClr>
                </a:solidFill>
                <a:latin typeface="+mn-lt"/>
                <a:ea typeface="Tahoma" pitchFamily="34" charset="0"/>
                <a:cs typeface="Segoe UI" panose="020B0502040204020203" pitchFamily="34" charset="0"/>
              </a:defRPr>
            </a:lvl1pPr>
            <a:lvl2pPr marL="628650" indent="-266700" algn="l" rtl="0" eaLnBrk="1" fontAlgn="base" hangingPunct="1">
              <a:spcBef>
                <a:spcPct val="0"/>
              </a:spcBef>
              <a:spcAft>
                <a:spcPts val="550"/>
              </a:spcAft>
              <a:buClr>
                <a:schemeClr val="accent3"/>
              </a:buClr>
              <a:buSzPct val="120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895350" indent="-266700" algn="l" rtl="0" eaLnBrk="1" fontAlgn="base" hangingPunct="1">
              <a:spcBef>
                <a:spcPct val="0"/>
              </a:spcBef>
              <a:spcAft>
                <a:spcPts val="550"/>
              </a:spcAft>
              <a:buClr>
                <a:schemeClr val="accent3"/>
              </a:buClr>
              <a:buSzPct val="120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 marL="1162050" indent="-266700" algn="l" rtl="0" eaLnBrk="1" fontAlgn="base" hangingPunct="1">
              <a:spcBef>
                <a:spcPct val="0"/>
              </a:spcBef>
              <a:spcAft>
                <a:spcPts val="550"/>
              </a:spcAft>
              <a:buClr>
                <a:schemeClr val="accent3"/>
              </a:buClr>
              <a:buSzPct val="120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 marL="1438275" indent="-276225" algn="l" rtl="0" eaLnBrk="1" fontAlgn="base" hangingPunct="1">
              <a:spcBef>
                <a:spcPct val="0"/>
              </a:spcBef>
              <a:spcAft>
                <a:spcPts val="550"/>
              </a:spcAft>
              <a:buClr>
                <a:schemeClr val="accent3"/>
              </a:buClr>
              <a:buSzPct val="120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897301">
              <a:spcAft>
                <a:spcPts val="540"/>
              </a:spcAft>
              <a:buClr>
                <a:srgbClr val="A9BB49">
                  <a:lumMod val="50000"/>
                </a:srgbClr>
              </a:buClr>
              <a:buNone/>
              <a:defRPr/>
            </a:pPr>
            <a:r>
              <a:rPr lang="en-US" sz="1400" dirty="0" err="1">
                <a:solidFill>
                  <a:srgbClr val="23478F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iam</a:t>
            </a:r>
            <a:r>
              <a:rPr lang="en-US" sz="1400" dirty="0">
                <a:solidFill>
                  <a:srgbClr val="23478F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-compact</a:t>
            </a:r>
            <a:endParaRPr lang="el-GR" sz="1400" dirty="0">
              <a:solidFill>
                <a:srgbClr val="23478F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" name="Content Placeholder 1">
            <a:extLst>
              <a:ext uri="{FF2B5EF4-FFF2-40B4-BE49-F238E27FC236}">
                <a16:creationId xmlns:a16="http://schemas.microsoft.com/office/drawing/2014/main" id="{40D6E5AF-1225-4BC5-A437-D20ABED7A892}"/>
              </a:ext>
            </a:extLst>
          </p:cNvPr>
          <p:cNvSpPr txBox="1">
            <a:spLocks/>
          </p:cNvSpPr>
          <p:nvPr/>
        </p:nvSpPr>
        <p:spPr>
          <a:xfrm>
            <a:off x="6944891" y="6058510"/>
            <a:ext cx="1653989" cy="494605"/>
          </a:xfrm>
          <a:prstGeom prst="rect">
            <a:avLst/>
          </a:prstGeom>
        </p:spPr>
        <p:txBody>
          <a:bodyPr lIns="0" tIns="0" rIns="0" bIns="0" anchor="ctr"/>
          <a:lstStyle>
            <a:lvl1pPr marL="285750" indent="-285750" algn="l" rtl="0" eaLnBrk="1" fontAlgn="base" hangingPunct="1">
              <a:spcBef>
                <a:spcPct val="0"/>
              </a:spcBef>
              <a:spcAft>
                <a:spcPts val="550"/>
              </a:spcAft>
              <a:buClr>
                <a:schemeClr val="accent4">
                  <a:lumMod val="50000"/>
                </a:schemeClr>
              </a:buClr>
              <a:buSzPct val="100000"/>
              <a:buFontTx/>
              <a:buBlip>
                <a:blip r:embed="rId5"/>
              </a:buBlip>
              <a:defRPr sz="1600" kern="1200">
                <a:solidFill>
                  <a:schemeClr val="accent4">
                    <a:lumMod val="50000"/>
                  </a:schemeClr>
                </a:solidFill>
                <a:latin typeface="+mn-lt"/>
                <a:ea typeface="Tahoma" pitchFamily="34" charset="0"/>
                <a:cs typeface="Segoe UI" panose="020B0502040204020203" pitchFamily="34" charset="0"/>
              </a:defRPr>
            </a:lvl1pPr>
            <a:lvl2pPr marL="628650" indent="-266700" algn="l" rtl="0" eaLnBrk="1" fontAlgn="base" hangingPunct="1">
              <a:spcBef>
                <a:spcPct val="0"/>
              </a:spcBef>
              <a:spcAft>
                <a:spcPts val="550"/>
              </a:spcAft>
              <a:buClr>
                <a:schemeClr val="accent3"/>
              </a:buClr>
              <a:buSzPct val="120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895350" indent="-266700" algn="l" rtl="0" eaLnBrk="1" fontAlgn="base" hangingPunct="1">
              <a:spcBef>
                <a:spcPct val="0"/>
              </a:spcBef>
              <a:spcAft>
                <a:spcPts val="550"/>
              </a:spcAft>
              <a:buClr>
                <a:schemeClr val="accent3"/>
              </a:buClr>
              <a:buSzPct val="120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 marL="1162050" indent="-266700" algn="l" rtl="0" eaLnBrk="1" fontAlgn="base" hangingPunct="1">
              <a:spcBef>
                <a:spcPct val="0"/>
              </a:spcBef>
              <a:spcAft>
                <a:spcPts val="550"/>
              </a:spcAft>
              <a:buClr>
                <a:schemeClr val="accent3"/>
              </a:buClr>
              <a:buSzPct val="120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 marL="1438275" indent="-276225" algn="l" rtl="0" eaLnBrk="1" fontAlgn="base" hangingPunct="1">
              <a:spcBef>
                <a:spcPct val="0"/>
              </a:spcBef>
              <a:spcAft>
                <a:spcPts val="550"/>
              </a:spcAft>
              <a:buClr>
                <a:schemeClr val="accent3"/>
              </a:buClr>
              <a:buSzPct val="120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897301">
              <a:spcAft>
                <a:spcPts val="540"/>
              </a:spcAft>
              <a:buClr>
                <a:srgbClr val="A9BB49">
                  <a:lumMod val="50000"/>
                </a:srgbClr>
              </a:buClr>
              <a:buNone/>
              <a:defRPr/>
            </a:pPr>
            <a:r>
              <a:rPr lang="en-US" sz="1400" dirty="0" err="1">
                <a:solidFill>
                  <a:srgbClr val="23478F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iam_compact</a:t>
            </a:r>
            <a:endParaRPr lang="el-GR" sz="1400" dirty="0">
              <a:solidFill>
                <a:srgbClr val="23478F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FA417313-C516-4DCC-B6F0-B91468C517A7}"/>
              </a:ext>
            </a:extLst>
          </p:cNvPr>
          <p:cNvSpPr txBox="1">
            <a:spLocks/>
          </p:cNvSpPr>
          <p:nvPr/>
        </p:nvSpPr>
        <p:spPr>
          <a:xfrm>
            <a:off x="2475159" y="3370133"/>
            <a:ext cx="4962268" cy="1582855"/>
          </a:xfrm>
          <a:prstGeom prst="rect">
            <a:avLst/>
          </a:prstGeom>
          <a:noFill/>
          <a:effectLst/>
        </p:spPr>
        <p:txBody>
          <a:bodyPr vert="horz" lIns="89726" tIns="44863" rIns="89726" bIns="44863" rtlCol="0" anchor="ctr">
            <a:normAutofit/>
          </a:bodyPr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1300" b="1" dirty="0" err="1">
                <a:solidFill>
                  <a:srgbClr val="23478F"/>
                </a:solidFill>
                <a:latin typeface="Tahoma"/>
                <a:ea typeface="Tahoma"/>
                <a:cs typeface="Tahoma"/>
              </a:rPr>
              <a:t>Clàudia</a:t>
            </a:r>
            <a:r>
              <a:rPr lang="en-US" sz="1300" b="1" dirty="0">
                <a:solidFill>
                  <a:srgbClr val="23478F"/>
                </a:solidFill>
                <a:latin typeface="Tahoma"/>
                <a:ea typeface="Tahoma"/>
                <a:cs typeface="Tahoma"/>
              </a:rPr>
              <a:t> </a:t>
            </a:r>
            <a:r>
              <a:rPr lang="en-US" sz="1300" b="1" dirty="0" err="1">
                <a:solidFill>
                  <a:srgbClr val="23478F"/>
                </a:solidFill>
                <a:latin typeface="Tahoma"/>
                <a:ea typeface="Tahoma"/>
                <a:cs typeface="Tahoma"/>
              </a:rPr>
              <a:t>Rodés</a:t>
            </a:r>
            <a:r>
              <a:rPr lang="en-US" sz="1300" b="1" dirty="0">
                <a:solidFill>
                  <a:srgbClr val="23478F"/>
                </a:solidFill>
                <a:latin typeface="Tahoma"/>
                <a:ea typeface="Tahoma"/>
                <a:cs typeface="Tahoma"/>
              </a:rPr>
              <a:t> </a:t>
            </a:r>
            <a:r>
              <a:rPr lang="en-US" sz="1300" b="1" dirty="0" err="1">
                <a:solidFill>
                  <a:srgbClr val="23478F"/>
                </a:solidFill>
                <a:latin typeface="Tahoma"/>
                <a:ea typeface="Tahoma"/>
                <a:cs typeface="Tahoma"/>
              </a:rPr>
              <a:t>Bachs</a:t>
            </a:r>
            <a:endParaRPr lang="el-GR" dirty="0"/>
          </a:p>
          <a:p>
            <a:pPr>
              <a:lnSpc>
                <a:spcPct val="150000"/>
              </a:lnSpc>
            </a:pPr>
            <a:r>
              <a:rPr lang="en-US" sz="1300" dirty="0">
                <a:solidFill>
                  <a:srgbClr val="23478F"/>
                </a:solidFill>
                <a:latin typeface="Tahoma"/>
                <a:ea typeface="Tahoma"/>
                <a:cs typeface="Tahoma"/>
                <a:hlinkClick r:id="rId6"/>
              </a:rPr>
              <a:t>claudia.rodes@bc3research.org</a:t>
            </a:r>
            <a:endParaRPr lang="en-US" sz="1300" dirty="0">
              <a:solidFill>
                <a:srgbClr val="23478F"/>
              </a:solidFill>
              <a:latin typeface="Tahoma"/>
              <a:ea typeface="Tahoma"/>
              <a:cs typeface="Tahoma"/>
            </a:endParaRPr>
          </a:p>
          <a:p>
            <a:pPr>
              <a:lnSpc>
                <a:spcPct val="15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742088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8321D-C718-49BB-A238-97446D436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ca-ES" dirty="0" smtClean="0"/>
              <a:t>Land nesting competition</a:t>
            </a:r>
            <a:endParaRPr lang="en-GB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456" y="1280354"/>
            <a:ext cx="8198271" cy="489610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850542" y="6416984"/>
            <a:ext cx="33323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err="1" smtClean="0"/>
              <a:t>Source</a:t>
            </a:r>
            <a:r>
              <a:rPr lang="es-ES" sz="1200" dirty="0" smtClean="0"/>
              <a:t>: </a:t>
            </a:r>
            <a:r>
              <a:rPr lang="es-ES" sz="105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https</a:t>
            </a:r>
            <a:r>
              <a:rPr lang="es-E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://</a:t>
            </a:r>
            <a:r>
              <a:rPr lang="es-ES" sz="105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github.com/JGCRI/gcam-doc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755208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8321D-C718-49BB-A238-97446D436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ca-ES" dirty="0"/>
              <a:t>Re-forestation</a:t>
            </a:r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A9CD99-03EE-4B3D-8979-A76622559B3F}"/>
              </a:ext>
            </a:extLst>
          </p:cNvPr>
          <p:cNvSpPr txBox="1"/>
          <p:nvPr/>
        </p:nvSpPr>
        <p:spPr>
          <a:xfrm>
            <a:off x="3708450" y="3059668"/>
            <a:ext cx="2303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/>
              <a:t>Fig: re-forestation</a:t>
            </a:r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" y="2087434"/>
            <a:ext cx="9466650" cy="31555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569359" flipV="1">
            <a:off x="2092387" y="3742211"/>
            <a:ext cx="762724" cy="79900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059807" y="4278461"/>
            <a:ext cx="15523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dirty="0" err="1"/>
              <a:t>Some</a:t>
            </a:r>
            <a:r>
              <a:rPr lang="es-ES" sz="1200" dirty="0"/>
              <a:t> </a:t>
            </a:r>
            <a:r>
              <a:rPr lang="es-ES" sz="1200" dirty="0" err="1"/>
              <a:t>regions</a:t>
            </a:r>
            <a:r>
              <a:rPr lang="es-ES" sz="1200" dirty="0"/>
              <a:t> </a:t>
            </a:r>
            <a:r>
              <a:rPr lang="es-ES" sz="1200" dirty="0" err="1"/>
              <a:t>would</a:t>
            </a:r>
            <a:r>
              <a:rPr lang="es-ES" sz="1200" dirty="0"/>
              <a:t> </a:t>
            </a:r>
            <a:r>
              <a:rPr lang="es-ES" sz="1200" dirty="0" err="1"/>
              <a:t>increase</a:t>
            </a:r>
            <a:r>
              <a:rPr lang="es-ES" sz="1200" dirty="0"/>
              <a:t> </a:t>
            </a:r>
            <a:r>
              <a:rPr lang="es-ES" sz="1200" dirty="0" err="1"/>
              <a:t>their</a:t>
            </a:r>
            <a:r>
              <a:rPr lang="es-ES" sz="1200" dirty="0"/>
              <a:t> </a:t>
            </a:r>
            <a:r>
              <a:rPr lang="es-ES" sz="1200" dirty="0" err="1"/>
              <a:t>burden</a:t>
            </a:r>
            <a:r>
              <a:rPr lang="es-ES" sz="1200" dirty="0"/>
              <a:t> </a:t>
            </a:r>
            <a:r>
              <a:rPr lang="es-ES" sz="1200" dirty="0" err="1"/>
              <a:t>when</a:t>
            </a:r>
            <a:r>
              <a:rPr lang="es-ES" sz="1200" dirty="0"/>
              <a:t> </a:t>
            </a:r>
            <a:r>
              <a:rPr lang="es-ES" sz="1200" dirty="0" err="1"/>
              <a:t>exporting</a:t>
            </a:r>
            <a:r>
              <a:rPr lang="es-ES" sz="1200" dirty="0"/>
              <a:t> </a:t>
            </a:r>
            <a:r>
              <a:rPr lang="es-ES" sz="1200" dirty="0" err="1"/>
              <a:t>Nuts</a:t>
            </a:r>
            <a:r>
              <a:rPr lang="es-ES" sz="1200" dirty="0"/>
              <a:t> and </a:t>
            </a:r>
            <a:r>
              <a:rPr lang="es-ES" sz="1200" dirty="0" err="1"/>
              <a:t>Legumes</a:t>
            </a:r>
            <a:endParaRPr lang="en-US" sz="12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019807" flipH="1" flipV="1">
            <a:off x="6647780" y="3840345"/>
            <a:ext cx="719758" cy="81526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610953" y="4488613"/>
            <a:ext cx="15523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dirty="0" err="1"/>
              <a:t>Some</a:t>
            </a:r>
            <a:r>
              <a:rPr lang="es-ES" sz="1200" dirty="0"/>
              <a:t> </a:t>
            </a:r>
            <a:r>
              <a:rPr lang="es-ES" sz="1200" dirty="0" err="1"/>
              <a:t>regions</a:t>
            </a:r>
            <a:r>
              <a:rPr lang="es-ES" sz="1200" dirty="0"/>
              <a:t> </a:t>
            </a:r>
            <a:r>
              <a:rPr lang="es-ES" sz="1200" dirty="0" err="1"/>
              <a:t>would</a:t>
            </a:r>
            <a:r>
              <a:rPr lang="es-ES" sz="1200" dirty="0"/>
              <a:t> </a:t>
            </a:r>
            <a:r>
              <a:rPr lang="es-ES" sz="1200" dirty="0" err="1"/>
              <a:t>drastically</a:t>
            </a:r>
            <a:r>
              <a:rPr lang="es-ES" sz="1200" dirty="0"/>
              <a:t> reduce </a:t>
            </a:r>
            <a:r>
              <a:rPr lang="es-ES" sz="1200" dirty="0" err="1"/>
              <a:t>their</a:t>
            </a:r>
            <a:r>
              <a:rPr lang="es-ES" sz="1200" dirty="0"/>
              <a:t> animal </a:t>
            </a:r>
            <a:r>
              <a:rPr lang="es-ES" sz="1200" dirty="0" err="1"/>
              <a:t>protein</a:t>
            </a:r>
            <a:r>
              <a:rPr lang="es-ES" sz="1200" dirty="0"/>
              <a:t> </a:t>
            </a:r>
            <a:r>
              <a:rPr lang="es-ES" sz="1200" dirty="0" err="1"/>
              <a:t>production</a:t>
            </a:r>
            <a:r>
              <a:rPr lang="es-ES" sz="1200" dirty="0"/>
              <a:t> and </a:t>
            </a:r>
            <a:r>
              <a:rPr lang="es-ES" sz="1200" dirty="0" err="1"/>
              <a:t>would</a:t>
            </a:r>
            <a:r>
              <a:rPr lang="es-ES" sz="1200" dirty="0"/>
              <a:t> re-</a:t>
            </a:r>
            <a:r>
              <a:rPr lang="es-ES" sz="1200" dirty="0" err="1"/>
              <a:t>forest</a:t>
            </a:r>
            <a:endParaRPr lang="en-US" sz="12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768577" flipV="1">
            <a:off x="7109217" y="3093330"/>
            <a:ext cx="1635090" cy="1642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0900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FBE9D-8F57-412D-B186-5DD368EAF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s-ES"/>
              <a:t>Our goals</a:t>
            </a:r>
            <a:endParaRPr lang="en-GB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25C2CB1C-2448-4F0A-A50F-1D36377EBE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6674249"/>
              </p:ext>
            </p:extLst>
          </p:nvPr>
        </p:nvGraphicFramePr>
        <p:xfrm>
          <a:off x="531813" y="1273175"/>
          <a:ext cx="8100000" cy="461429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12210">
                  <a:extLst>
                    <a:ext uri="{9D8B030D-6E8A-4147-A177-3AD203B41FA5}">
                      <a16:colId xmlns:a16="http://schemas.microsoft.com/office/drawing/2014/main" val="596541399"/>
                    </a:ext>
                  </a:extLst>
                </a:gridCol>
                <a:gridCol w="7287790">
                  <a:extLst>
                    <a:ext uri="{9D8B030D-6E8A-4147-A177-3AD203B41FA5}">
                      <a16:colId xmlns:a16="http://schemas.microsoft.com/office/drawing/2014/main" val="2006483536"/>
                    </a:ext>
                  </a:extLst>
                </a:gridCol>
              </a:tblGrid>
              <a:tr h="576787">
                <a:tc>
                  <a:txBody>
                    <a:bodyPr/>
                    <a:lstStyle/>
                    <a:p>
                      <a:pPr algn="r"/>
                      <a:r>
                        <a:rPr lang="en-US" sz="1600" b="1" baseline="0">
                          <a:solidFill>
                            <a:srgbClr val="22489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Q1.</a:t>
                      </a: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0" hangingPunct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spc="-5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Which will be the </a:t>
                      </a:r>
                      <a:r>
                        <a:rPr lang="en-US" sz="1600" i="1" spc="-5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system-wide benefits </a:t>
                      </a:r>
                      <a:r>
                        <a:rPr lang="en-US" sz="1600" spc="-5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of </a:t>
                      </a:r>
                      <a:r>
                        <a:rPr lang="en-US" sz="1600" b="1" spc="-5">
                          <a:solidFill>
                            <a:schemeClr val="accent6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plant protein based diets</a:t>
                      </a:r>
                      <a:r>
                        <a:rPr lang="en-US" sz="1600" spc="-5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?</a:t>
                      </a: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3208978"/>
                  </a:ext>
                </a:extLst>
              </a:tr>
              <a:tr h="576787">
                <a:tc>
                  <a:txBody>
                    <a:bodyPr/>
                    <a:lstStyle/>
                    <a:p>
                      <a:pPr algn="r"/>
                      <a:r>
                        <a:rPr lang="en-US" sz="1600" b="1" baseline="0">
                          <a:solidFill>
                            <a:srgbClr val="22489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Q2.</a:t>
                      </a:r>
                      <a:endParaRPr lang="en-US" sz="1600" b="1" baseline="-25000">
                        <a:solidFill>
                          <a:srgbClr val="22489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0" hangingPunct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spc="-5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Which will be the </a:t>
                      </a:r>
                      <a:r>
                        <a:rPr lang="en-US" sz="1600" i="1" spc="-5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system-wide benefits </a:t>
                      </a:r>
                      <a:r>
                        <a:rPr lang="en-US" sz="1600" spc="-5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of </a:t>
                      </a:r>
                      <a:r>
                        <a:rPr lang="en-US" sz="1600" b="1" spc="-5">
                          <a:solidFill>
                            <a:srgbClr val="7030A0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no-rumiants protein based diets</a:t>
                      </a:r>
                      <a:r>
                        <a:rPr lang="en-US" sz="1600" spc="-5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?</a:t>
                      </a: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00523823"/>
                  </a:ext>
                </a:extLst>
              </a:tr>
              <a:tr h="576787">
                <a:tc>
                  <a:txBody>
                    <a:bodyPr/>
                    <a:lstStyle/>
                    <a:p>
                      <a:pPr algn="r"/>
                      <a:endParaRPr lang="en-US" sz="1600" b="1" baseline="-25000">
                        <a:solidFill>
                          <a:srgbClr val="22489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spc="-5">
                        <a:solidFill>
                          <a:srgbClr val="40414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3109889"/>
                  </a:ext>
                </a:extLst>
              </a:tr>
              <a:tr h="576787">
                <a:tc>
                  <a:txBody>
                    <a:bodyPr/>
                    <a:lstStyle/>
                    <a:p>
                      <a:pPr algn="r"/>
                      <a:endParaRPr lang="en-US" sz="1600" b="1" baseline="-25000">
                        <a:solidFill>
                          <a:srgbClr val="22489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>
                        <a:solidFill>
                          <a:srgbClr val="40414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19392604"/>
                  </a:ext>
                </a:extLst>
              </a:tr>
              <a:tr h="576787">
                <a:tc>
                  <a:txBody>
                    <a:bodyPr/>
                    <a:lstStyle/>
                    <a:p>
                      <a:pPr algn="r"/>
                      <a:endParaRPr lang="en-US" sz="1600" b="1" baseline="-25000">
                        <a:solidFill>
                          <a:srgbClr val="22489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32349726"/>
                  </a:ext>
                </a:extLst>
              </a:tr>
              <a:tr h="576787">
                <a:tc>
                  <a:txBody>
                    <a:bodyPr/>
                    <a:lstStyle/>
                    <a:p>
                      <a:pPr algn="r"/>
                      <a:endParaRPr lang="en-US" sz="1600" b="1" baseline="-25000">
                        <a:solidFill>
                          <a:srgbClr val="22489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62500307"/>
                  </a:ext>
                </a:extLst>
              </a:tr>
              <a:tr h="576787">
                <a:tc>
                  <a:txBody>
                    <a:bodyPr/>
                    <a:lstStyle/>
                    <a:p>
                      <a:pPr algn="r"/>
                      <a:endParaRPr lang="en-US" sz="1600" b="1" baseline="0">
                        <a:solidFill>
                          <a:srgbClr val="22489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kern="1200" spc="-5">
                        <a:solidFill>
                          <a:srgbClr val="40414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00938367"/>
                  </a:ext>
                </a:extLst>
              </a:tr>
              <a:tr h="576787">
                <a:tc>
                  <a:txBody>
                    <a:bodyPr/>
                    <a:lstStyle/>
                    <a:p>
                      <a:pPr algn="r"/>
                      <a:endParaRPr lang="en-US" sz="1600" b="1" baseline="0">
                        <a:solidFill>
                          <a:srgbClr val="22489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kern="1200" spc="-5">
                        <a:solidFill>
                          <a:srgbClr val="40414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86648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157143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FBE9D-8F57-412D-B186-5DD368EAF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s-ES"/>
              <a:t>Our goals</a:t>
            </a:r>
            <a:endParaRPr lang="en-GB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25C2CB1C-2448-4F0A-A50F-1D36377EBE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3998117"/>
              </p:ext>
            </p:extLst>
          </p:nvPr>
        </p:nvGraphicFramePr>
        <p:xfrm>
          <a:off x="531812" y="1273175"/>
          <a:ext cx="8336979" cy="354482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33004">
                  <a:extLst>
                    <a:ext uri="{9D8B030D-6E8A-4147-A177-3AD203B41FA5}">
                      <a16:colId xmlns:a16="http://schemas.microsoft.com/office/drawing/2014/main" val="596541399"/>
                    </a:ext>
                  </a:extLst>
                </a:gridCol>
                <a:gridCol w="7403975">
                  <a:extLst>
                    <a:ext uri="{9D8B030D-6E8A-4147-A177-3AD203B41FA5}">
                      <a16:colId xmlns:a16="http://schemas.microsoft.com/office/drawing/2014/main" val="2006483536"/>
                    </a:ext>
                  </a:extLst>
                </a:gridCol>
              </a:tblGrid>
              <a:tr h="333683">
                <a:tc>
                  <a:txBody>
                    <a:bodyPr/>
                    <a:lstStyle/>
                    <a:p>
                      <a:pPr algn="r"/>
                      <a:r>
                        <a:rPr lang="en-US" sz="1600" b="1" baseline="0">
                          <a:solidFill>
                            <a:srgbClr val="22489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Q1.</a:t>
                      </a: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0" hangingPunct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spc="-5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Which will be the </a:t>
                      </a:r>
                      <a:r>
                        <a:rPr lang="en-US" sz="1600" i="1" spc="-5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system-wide benefits </a:t>
                      </a:r>
                      <a:r>
                        <a:rPr lang="en-US" sz="1600" spc="-5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of </a:t>
                      </a:r>
                      <a:r>
                        <a:rPr lang="en-US" sz="1600" b="1" spc="-5">
                          <a:solidFill>
                            <a:schemeClr val="accent6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plant protein based diets</a:t>
                      </a:r>
                      <a:r>
                        <a:rPr lang="en-US" sz="1600" spc="-5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?</a:t>
                      </a: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3208978"/>
                  </a:ext>
                </a:extLst>
              </a:tr>
              <a:tr h="275208">
                <a:tc>
                  <a:txBody>
                    <a:bodyPr/>
                    <a:lstStyle/>
                    <a:p>
                      <a:pPr algn="r"/>
                      <a:r>
                        <a:rPr lang="en-US" sz="1600" b="1" baseline="0">
                          <a:solidFill>
                            <a:srgbClr val="22489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Q2.</a:t>
                      </a:r>
                      <a:endParaRPr lang="en-US" sz="1600" b="1" baseline="-25000">
                        <a:solidFill>
                          <a:srgbClr val="22489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0" hangingPunct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spc="-5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Which will be the </a:t>
                      </a:r>
                      <a:r>
                        <a:rPr lang="en-US" sz="1600" i="1" spc="-5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system-wide benefits </a:t>
                      </a:r>
                      <a:r>
                        <a:rPr lang="en-US" sz="1600" spc="-5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of </a:t>
                      </a:r>
                      <a:r>
                        <a:rPr lang="en-US" sz="1600" b="1" spc="-5">
                          <a:solidFill>
                            <a:srgbClr val="7030A0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no-rumiants protein based diets</a:t>
                      </a:r>
                      <a:r>
                        <a:rPr lang="en-US" sz="1600" spc="-5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?</a:t>
                      </a: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00523823"/>
                  </a:ext>
                </a:extLst>
              </a:tr>
              <a:tr h="576787">
                <a:tc>
                  <a:txBody>
                    <a:bodyPr/>
                    <a:lstStyle/>
                    <a:p>
                      <a:pPr algn="r"/>
                      <a:r>
                        <a:rPr lang="en-US" sz="1600" b="1" baseline="0">
                          <a:solidFill>
                            <a:srgbClr val="22489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SDG2.</a:t>
                      </a:r>
                      <a:endParaRPr lang="en-US" sz="1600" b="1" baseline="-25000">
                        <a:solidFill>
                          <a:srgbClr val="22489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a-ES" sz="1600" kern="1200" spc="-5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Alimentation</a:t>
                      </a:r>
                      <a:endParaRPr lang="en-US" sz="1600" spc="-5">
                        <a:solidFill>
                          <a:srgbClr val="40414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19392604"/>
                  </a:ext>
                </a:extLst>
              </a:tr>
              <a:tr h="576787">
                <a:tc>
                  <a:txBody>
                    <a:bodyPr/>
                    <a:lstStyle/>
                    <a:p>
                      <a:pPr algn="r"/>
                      <a:endParaRPr lang="en-US" sz="1600" b="1" baseline="-25000">
                        <a:solidFill>
                          <a:srgbClr val="22489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spc="-5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- Kcal</a:t>
                      </a:r>
                      <a:r>
                        <a:rPr lang="es-ES" sz="1600" spc="-5" baseline="0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per capita consumption</a:t>
                      </a:r>
                      <a:endParaRPr lang="en-US" sz="1600" spc="-5">
                        <a:solidFill>
                          <a:srgbClr val="40414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32349726"/>
                  </a:ext>
                </a:extLst>
              </a:tr>
              <a:tr h="576787">
                <a:tc>
                  <a:txBody>
                    <a:bodyPr/>
                    <a:lstStyle/>
                    <a:p>
                      <a:pPr algn="r"/>
                      <a:endParaRPr lang="en-US" sz="1600" b="1" baseline="-25000">
                        <a:solidFill>
                          <a:srgbClr val="22489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- </a:t>
                      </a:r>
                      <a:r>
                        <a:rPr lang="en-US" sz="1600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Macronutrients </a:t>
                      </a:r>
                      <a:r>
                        <a:rPr lang="en-US" sz="160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consumption</a:t>
                      </a:r>
                      <a:endParaRPr lang="en-US" sz="16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62500307"/>
                  </a:ext>
                </a:extLst>
              </a:tr>
              <a:tr h="576787">
                <a:tc>
                  <a:txBody>
                    <a:bodyPr/>
                    <a:lstStyle/>
                    <a:p>
                      <a:pPr algn="r"/>
                      <a:endParaRPr lang="en-US" sz="1600" b="1" baseline="0">
                        <a:solidFill>
                          <a:srgbClr val="22489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- </a:t>
                      </a:r>
                      <a:r>
                        <a:rPr lang="en-US" sz="160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Micronutrients </a:t>
                      </a:r>
                      <a:r>
                        <a:rPr lang="en-US" sz="1600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consumption</a:t>
                      </a:r>
                      <a:endParaRPr lang="en-US" sz="1600" spc="-5" dirty="0">
                        <a:solidFill>
                          <a:srgbClr val="40414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00938367"/>
                  </a:ext>
                </a:extLst>
              </a:tr>
              <a:tr h="576787">
                <a:tc>
                  <a:txBody>
                    <a:bodyPr/>
                    <a:lstStyle/>
                    <a:p>
                      <a:pPr algn="r"/>
                      <a:endParaRPr lang="en-US" sz="1600" b="1" baseline="0">
                        <a:solidFill>
                          <a:srgbClr val="22489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kern="1200" spc="-5" dirty="0">
                        <a:solidFill>
                          <a:srgbClr val="40414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86648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252496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FBE9D-8F57-412D-B186-5DD368EAF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s-ES"/>
              <a:t>Our goals</a:t>
            </a:r>
            <a:endParaRPr lang="en-GB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25C2CB1C-2448-4F0A-A50F-1D36377EBE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6774281"/>
              </p:ext>
            </p:extLst>
          </p:nvPr>
        </p:nvGraphicFramePr>
        <p:xfrm>
          <a:off x="504000" y="1273172"/>
          <a:ext cx="8336979" cy="38072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33004">
                  <a:extLst>
                    <a:ext uri="{9D8B030D-6E8A-4147-A177-3AD203B41FA5}">
                      <a16:colId xmlns:a16="http://schemas.microsoft.com/office/drawing/2014/main" val="596541399"/>
                    </a:ext>
                  </a:extLst>
                </a:gridCol>
                <a:gridCol w="7403975">
                  <a:extLst>
                    <a:ext uri="{9D8B030D-6E8A-4147-A177-3AD203B41FA5}">
                      <a16:colId xmlns:a16="http://schemas.microsoft.com/office/drawing/2014/main" val="2006483536"/>
                    </a:ext>
                  </a:extLst>
                </a:gridCol>
              </a:tblGrid>
              <a:tr h="333683">
                <a:tc>
                  <a:txBody>
                    <a:bodyPr/>
                    <a:lstStyle/>
                    <a:p>
                      <a:pPr algn="r"/>
                      <a:r>
                        <a:rPr lang="en-US" sz="1600" b="1" baseline="0">
                          <a:solidFill>
                            <a:srgbClr val="22489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Q1.</a:t>
                      </a: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0" hangingPunct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spc="-5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Which will be the </a:t>
                      </a:r>
                      <a:r>
                        <a:rPr lang="en-US" sz="1600" i="1" spc="-5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system-wide benefits </a:t>
                      </a:r>
                      <a:r>
                        <a:rPr lang="en-US" sz="1600" spc="-5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of </a:t>
                      </a:r>
                      <a:r>
                        <a:rPr lang="en-US" sz="1600" b="1" spc="-5">
                          <a:solidFill>
                            <a:schemeClr val="accent6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plant protein based diets</a:t>
                      </a:r>
                      <a:r>
                        <a:rPr lang="en-US" sz="1600" spc="-5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?</a:t>
                      </a: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3208978"/>
                  </a:ext>
                </a:extLst>
              </a:tr>
              <a:tr h="275208">
                <a:tc>
                  <a:txBody>
                    <a:bodyPr/>
                    <a:lstStyle/>
                    <a:p>
                      <a:pPr algn="r"/>
                      <a:r>
                        <a:rPr lang="en-US" sz="1600" b="1" baseline="0">
                          <a:solidFill>
                            <a:srgbClr val="22489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Q2.</a:t>
                      </a:r>
                      <a:endParaRPr lang="en-US" sz="1600" b="1" baseline="-25000">
                        <a:solidFill>
                          <a:srgbClr val="22489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0" hangingPunct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spc="-5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Which will be the </a:t>
                      </a:r>
                      <a:r>
                        <a:rPr lang="en-US" sz="1600" i="1" spc="-5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system-wide benefits </a:t>
                      </a:r>
                      <a:r>
                        <a:rPr lang="en-US" sz="1600" spc="-5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of </a:t>
                      </a:r>
                      <a:r>
                        <a:rPr lang="en-US" sz="1600" b="1" spc="-5">
                          <a:solidFill>
                            <a:srgbClr val="7030A0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no-rumiants protein based diets</a:t>
                      </a:r>
                      <a:r>
                        <a:rPr lang="en-US" sz="1600" spc="-5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?</a:t>
                      </a: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00523823"/>
                  </a:ext>
                </a:extLst>
              </a:tr>
              <a:tr h="169942">
                <a:tc>
                  <a:txBody>
                    <a:bodyPr/>
                    <a:lstStyle/>
                    <a:p>
                      <a:pPr algn="r"/>
                      <a:r>
                        <a:rPr lang="en-US" sz="1400" b="1" baseline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SDG2.</a:t>
                      </a:r>
                      <a:endParaRPr lang="en-US" sz="1400" b="1" baseline="-25000">
                        <a:solidFill>
                          <a:schemeClr val="bg2">
                            <a:lumMod val="90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a-ES" sz="1400" b="0" kern="1200" baseline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Alimentation</a:t>
                      </a:r>
                      <a:endParaRPr lang="en-US" sz="1400" spc="-5">
                        <a:solidFill>
                          <a:schemeClr val="bg2">
                            <a:lumMod val="90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3109889"/>
                  </a:ext>
                </a:extLst>
              </a:tr>
              <a:tr h="444080">
                <a:tc>
                  <a:txBody>
                    <a:bodyPr/>
                    <a:lstStyle/>
                    <a:p>
                      <a:pPr algn="r"/>
                      <a:r>
                        <a:rPr lang="en-US" sz="1600" b="1" baseline="0">
                          <a:solidFill>
                            <a:srgbClr val="22489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SDG15.</a:t>
                      </a:r>
                      <a:endParaRPr lang="en-US" sz="1600" b="1" baseline="-25000">
                        <a:solidFill>
                          <a:srgbClr val="22489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a-ES" sz="1600" kern="1200" spc="-5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Land Use</a:t>
                      </a:r>
                      <a:endParaRPr lang="en-US" sz="1600" spc="-5">
                        <a:solidFill>
                          <a:srgbClr val="40414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19392604"/>
                  </a:ext>
                </a:extLst>
              </a:tr>
              <a:tr h="452762">
                <a:tc>
                  <a:txBody>
                    <a:bodyPr/>
                    <a:lstStyle/>
                    <a:p>
                      <a:pPr algn="r"/>
                      <a:endParaRPr lang="en-US" sz="1600" b="1" baseline="-25000">
                        <a:solidFill>
                          <a:srgbClr val="22489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- Distribution of land use areas</a:t>
                      </a: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32349726"/>
                  </a:ext>
                </a:extLst>
              </a:tr>
              <a:tr h="452761">
                <a:tc>
                  <a:txBody>
                    <a:bodyPr/>
                    <a:lstStyle/>
                    <a:p>
                      <a:pPr algn="r"/>
                      <a:endParaRPr lang="en-US" sz="1600" b="1" baseline="-25000">
                        <a:solidFill>
                          <a:srgbClr val="22489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a-ES" sz="160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- Re-forestation</a:t>
                      </a:r>
                      <a:endParaRPr lang="en-US" sz="160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62500307"/>
                  </a:ext>
                </a:extLst>
              </a:tr>
              <a:tr h="514908">
                <a:tc>
                  <a:txBody>
                    <a:bodyPr/>
                    <a:lstStyle/>
                    <a:p>
                      <a:pPr algn="r"/>
                      <a:endParaRPr lang="en-US" sz="1600" b="1" baseline="0">
                        <a:solidFill>
                          <a:srgbClr val="22489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spc="-5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- </a:t>
                      </a:r>
                      <a:r>
                        <a:rPr lang="ca-ES" sz="1600" kern="1200" spc="-5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Fertilizer demand</a:t>
                      </a:r>
                      <a:endParaRPr lang="en-US" sz="1600" kern="1200" spc="-5">
                        <a:solidFill>
                          <a:srgbClr val="40414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00938367"/>
                  </a:ext>
                </a:extLst>
              </a:tr>
              <a:tr h="408373">
                <a:tc>
                  <a:txBody>
                    <a:bodyPr/>
                    <a:lstStyle/>
                    <a:p>
                      <a:pPr algn="r"/>
                      <a:endParaRPr lang="en-US" sz="1600" b="1" baseline="0">
                        <a:solidFill>
                          <a:srgbClr val="22489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spc="-5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- Crop loss due to air pollution</a:t>
                      </a: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86648312"/>
                  </a:ext>
                </a:extLst>
              </a:tr>
              <a:tr h="576787">
                <a:tc>
                  <a:txBody>
                    <a:bodyPr/>
                    <a:lstStyle/>
                    <a:p>
                      <a:pPr algn="r"/>
                      <a:endParaRPr lang="en-US" sz="1600" b="1" baseline="0">
                        <a:solidFill>
                          <a:srgbClr val="22489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spc="-5" dirty="0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- Carbon stock</a:t>
                      </a: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975290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527644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FBE9D-8F57-412D-B186-5DD368EAF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s-ES"/>
              <a:t>Our goals</a:t>
            </a:r>
            <a:endParaRPr lang="en-GB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25C2CB1C-2448-4F0A-A50F-1D36377EBE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4237562"/>
              </p:ext>
            </p:extLst>
          </p:nvPr>
        </p:nvGraphicFramePr>
        <p:xfrm>
          <a:off x="531812" y="1273175"/>
          <a:ext cx="8336979" cy="413828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33004">
                  <a:extLst>
                    <a:ext uri="{9D8B030D-6E8A-4147-A177-3AD203B41FA5}">
                      <a16:colId xmlns:a16="http://schemas.microsoft.com/office/drawing/2014/main" val="596541399"/>
                    </a:ext>
                  </a:extLst>
                </a:gridCol>
                <a:gridCol w="7403975">
                  <a:extLst>
                    <a:ext uri="{9D8B030D-6E8A-4147-A177-3AD203B41FA5}">
                      <a16:colId xmlns:a16="http://schemas.microsoft.com/office/drawing/2014/main" val="2006483536"/>
                    </a:ext>
                  </a:extLst>
                </a:gridCol>
              </a:tblGrid>
              <a:tr h="333683">
                <a:tc>
                  <a:txBody>
                    <a:bodyPr/>
                    <a:lstStyle/>
                    <a:p>
                      <a:pPr algn="r"/>
                      <a:r>
                        <a:rPr lang="en-US" sz="1600" b="1" baseline="0">
                          <a:solidFill>
                            <a:srgbClr val="22489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Q1.</a:t>
                      </a: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0" hangingPunct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spc="-5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Which will be the </a:t>
                      </a:r>
                      <a:r>
                        <a:rPr lang="en-US" sz="1600" i="1" spc="-5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system-wide benefits </a:t>
                      </a:r>
                      <a:r>
                        <a:rPr lang="en-US" sz="1600" spc="-5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of </a:t>
                      </a:r>
                      <a:r>
                        <a:rPr lang="en-US" sz="1600" b="1" spc="-5">
                          <a:solidFill>
                            <a:schemeClr val="accent6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plant protein based diets</a:t>
                      </a:r>
                      <a:r>
                        <a:rPr lang="en-US" sz="1600" spc="-5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?</a:t>
                      </a: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3208978"/>
                  </a:ext>
                </a:extLst>
              </a:tr>
              <a:tr h="275208">
                <a:tc>
                  <a:txBody>
                    <a:bodyPr/>
                    <a:lstStyle/>
                    <a:p>
                      <a:pPr algn="r"/>
                      <a:r>
                        <a:rPr lang="en-US" sz="1600" b="1" baseline="0">
                          <a:solidFill>
                            <a:srgbClr val="22489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Q2.</a:t>
                      </a:r>
                      <a:endParaRPr lang="en-US" sz="1600" b="1" baseline="-25000">
                        <a:solidFill>
                          <a:srgbClr val="22489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0" hangingPunct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spc="-5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Which will be the </a:t>
                      </a:r>
                      <a:r>
                        <a:rPr lang="en-US" sz="1600" i="1" spc="-5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system-wide benefits </a:t>
                      </a:r>
                      <a:r>
                        <a:rPr lang="en-US" sz="1600" spc="-5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of </a:t>
                      </a:r>
                      <a:r>
                        <a:rPr lang="en-US" sz="1600" b="1" spc="-5">
                          <a:solidFill>
                            <a:srgbClr val="7030A0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no-rumiants protein based diets</a:t>
                      </a:r>
                      <a:r>
                        <a:rPr lang="en-US" sz="1600" spc="-5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?</a:t>
                      </a: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00523823"/>
                  </a:ext>
                </a:extLst>
              </a:tr>
              <a:tr h="169942">
                <a:tc>
                  <a:txBody>
                    <a:bodyPr/>
                    <a:lstStyle/>
                    <a:p>
                      <a:pPr algn="r"/>
                      <a:r>
                        <a:rPr lang="en-US" sz="1400" b="1" baseline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SDG2.</a:t>
                      </a:r>
                      <a:endParaRPr lang="en-US" sz="1400" b="1" baseline="-25000">
                        <a:solidFill>
                          <a:schemeClr val="bg2">
                            <a:lumMod val="90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a-ES" sz="1400" b="0" kern="1200" baseline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Alimentation</a:t>
                      </a:r>
                      <a:endParaRPr lang="en-US" sz="1400" spc="-5">
                        <a:solidFill>
                          <a:schemeClr val="bg2">
                            <a:lumMod val="90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3109889"/>
                  </a:ext>
                </a:extLst>
              </a:tr>
              <a:tr h="169942">
                <a:tc>
                  <a:txBody>
                    <a:bodyPr/>
                    <a:lstStyle/>
                    <a:p>
                      <a:pPr marL="0" algn="r" defTabSz="729051" rtl="0" eaLnBrk="1" latinLnBrk="0" hangingPunct="1"/>
                      <a:r>
                        <a:rPr lang="en-US" sz="1400" b="1" kern="1200" baseline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SDG15.</a:t>
                      </a: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2905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a-ES" sz="1400" b="0" kern="1200" baseline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Land Use</a:t>
                      </a:r>
                      <a:endParaRPr lang="en-US" sz="1400" b="0" kern="1200" baseline="0">
                        <a:solidFill>
                          <a:schemeClr val="bg2">
                            <a:lumMod val="90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79211976"/>
                  </a:ext>
                </a:extLst>
              </a:tr>
              <a:tr h="576787">
                <a:tc>
                  <a:txBody>
                    <a:bodyPr/>
                    <a:lstStyle/>
                    <a:p>
                      <a:pPr algn="r"/>
                      <a:r>
                        <a:rPr lang="en-US" sz="1600" b="1" baseline="0">
                          <a:solidFill>
                            <a:srgbClr val="22489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SDG6.</a:t>
                      </a:r>
                      <a:endParaRPr lang="en-US" sz="1600" b="1" baseline="-25000">
                        <a:solidFill>
                          <a:srgbClr val="22489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a-ES" sz="1600" kern="1200" spc="-5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Water management</a:t>
                      </a:r>
                      <a:endParaRPr lang="en-US" sz="1600" spc="-5">
                        <a:solidFill>
                          <a:srgbClr val="40414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19392604"/>
                  </a:ext>
                </a:extLst>
              </a:tr>
              <a:tr h="576787">
                <a:tc>
                  <a:txBody>
                    <a:bodyPr/>
                    <a:lstStyle/>
                    <a:p>
                      <a:pPr algn="r"/>
                      <a:endParaRPr lang="en-US" sz="1600" b="1" baseline="-25000">
                        <a:solidFill>
                          <a:srgbClr val="22489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- Water consumption by crop and livestock</a:t>
                      </a: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32349726"/>
                  </a:ext>
                </a:extLst>
              </a:tr>
              <a:tr h="576787">
                <a:tc>
                  <a:txBody>
                    <a:bodyPr/>
                    <a:lstStyle/>
                    <a:p>
                      <a:pPr algn="r"/>
                      <a:endParaRPr lang="en-US" sz="1600" b="1" baseline="-25000">
                        <a:solidFill>
                          <a:srgbClr val="22489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- Irrigated and Rainfed water demand</a:t>
                      </a: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62500307"/>
                  </a:ext>
                </a:extLst>
              </a:tr>
              <a:tr h="576787">
                <a:tc>
                  <a:txBody>
                    <a:bodyPr/>
                    <a:lstStyle/>
                    <a:p>
                      <a:pPr algn="r"/>
                      <a:endParaRPr lang="en-US" sz="1600" b="1" baseline="0">
                        <a:solidFill>
                          <a:srgbClr val="22489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spc="-5">
                        <a:solidFill>
                          <a:srgbClr val="40414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00938367"/>
                  </a:ext>
                </a:extLst>
              </a:tr>
              <a:tr h="576787">
                <a:tc>
                  <a:txBody>
                    <a:bodyPr/>
                    <a:lstStyle/>
                    <a:p>
                      <a:pPr algn="r"/>
                      <a:endParaRPr lang="en-US" sz="1600" b="1" baseline="0">
                        <a:solidFill>
                          <a:srgbClr val="22489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kern="1200" spc="-5">
                        <a:solidFill>
                          <a:srgbClr val="40414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86648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961102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FBE9D-8F57-412D-B186-5DD368EAF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s-ES"/>
              <a:t>Our goals</a:t>
            </a:r>
            <a:endParaRPr lang="en-GB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25C2CB1C-2448-4F0A-A50F-1D36377EBE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4548164"/>
              </p:ext>
            </p:extLst>
          </p:nvPr>
        </p:nvGraphicFramePr>
        <p:xfrm>
          <a:off x="531812" y="1273175"/>
          <a:ext cx="8336979" cy="44350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33004">
                  <a:extLst>
                    <a:ext uri="{9D8B030D-6E8A-4147-A177-3AD203B41FA5}">
                      <a16:colId xmlns:a16="http://schemas.microsoft.com/office/drawing/2014/main" val="596541399"/>
                    </a:ext>
                  </a:extLst>
                </a:gridCol>
                <a:gridCol w="7403975">
                  <a:extLst>
                    <a:ext uri="{9D8B030D-6E8A-4147-A177-3AD203B41FA5}">
                      <a16:colId xmlns:a16="http://schemas.microsoft.com/office/drawing/2014/main" val="2006483536"/>
                    </a:ext>
                  </a:extLst>
                </a:gridCol>
              </a:tblGrid>
              <a:tr h="333683">
                <a:tc>
                  <a:txBody>
                    <a:bodyPr/>
                    <a:lstStyle/>
                    <a:p>
                      <a:pPr algn="r"/>
                      <a:r>
                        <a:rPr lang="en-US" sz="1600" b="1" baseline="0">
                          <a:solidFill>
                            <a:srgbClr val="22489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Q1.</a:t>
                      </a: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0" hangingPunct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spc="-5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Which will be the </a:t>
                      </a:r>
                      <a:r>
                        <a:rPr lang="en-US" sz="1600" i="1" spc="-5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system-wide benefits </a:t>
                      </a:r>
                      <a:r>
                        <a:rPr lang="en-US" sz="1600" spc="-5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of </a:t>
                      </a:r>
                      <a:r>
                        <a:rPr lang="en-US" sz="1600" b="1" spc="-5">
                          <a:solidFill>
                            <a:schemeClr val="accent6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plant protein based diets</a:t>
                      </a:r>
                      <a:r>
                        <a:rPr lang="en-US" sz="1600" spc="-5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?</a:t>
                      </a: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3208978"/>
                  </a:ext>
                </a:extLst>
              </a:tr>
              <a:tr h="275208">
                <a:tc>
                  <a:txBody>
                    <a:bodyPr/>
                    <a:lstStyle/>
                    <a:p>
                      <a:pPr algn="r"/>
                      <a:r>
                        <a:rPr lang="en-US" sz="1600" b="1" baseline="0">
                          <a:solidFill>
                            <a:srgbClr val="22489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Q2.</a:t>
                      </a:r>
                      <a:endParaRPr lang="en-US" sz="1600" b="1" baseline="-25000">
                        <a:solidFill>
                          <a:srgbClr val="22489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0" hangingPunct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spc="-5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Which will be the </a:t>
                      </a:r>
                      <a:r>
                        <a:rPr lang="en-US" sz="1600" i="1" spc="-5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system-wide benefits </a:t>
                      </a:r>
                      <a:r>
                        <a:rPr lang="en-US" sz="1600" spc="-5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of </a:t>
                      </a:r>
                      <a:r>
                        <a:rPr lang="en-US" sz="1600" b="1" spc="-5">
                          <a:solidFill>
                            <a:srgbClr val="7030A0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no-rumiants protein based diets</a:t>
                      </a:r>
                      <a:r>
                        <a:rPr lang="en-US" sz="1600" spc="-5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?</a:t>
                      </a: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00523823"/>
                  </a:ext>
                </a:extLst>
              </a:tr>
              <a:tr h="169942">
                <a:tc>
                  <a:txBody>
                    <a:bodyPr/>
                    <a:lstStyle/>
                    <a:p>
                      <a:pPr algn="r"/>
                      <a:r>
                        <a:rPr lang="en-US" sz="1400" b="1" baseline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SDG2.</a:t>
                      </a:r>
                      <a:endParaRPr lang="en-US" sz="1400" b="1" baseline="-25000">
                        <a:solidFill>
                          <a:schemeClr val="bg2">
                            <a:lumMod val="90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a-ES" sz="1400" b="0" kern="1200" baseline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Alimentation</a:t>
                      </a:r>
                      <a:endParaRPr lang="en-US" sz="1400" spc="-5">
                        <a:solidFill>
                          <a:schemeClr val="bg2">
                            <a:lumMod val="90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79211976"/>
                  </a:ext>
                </a:extLst>
              </a:tr>
              <a:tr h="169942">
                <a:tc>
                  <a:txBody>
                    <a:bodyPr/>
                    <a:lstStyle/>
                    <a:p>
                      <a:pPr marL="0" algn="r" defTabSz="729051" rtl="0" eaLnBrk="1" latinLnBrk="0" hangingPunct="1"/>
                      <a:r>
                        <a:rPr lang="en-US" sz="1400" b="1" kern="1200" baseline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SDG15.</a:t>
                      </a: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2905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a-ES" sz="1400" b="0" kern="1200" baseline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Land Use</a:t>
                      </a:r>
                      <a:endParaRPr lang="en-US" sz="1400" b="0" kern="1200" baseline="0">
                        <a:solidFill>
                          <a:schemeClr val="bg2">
                            <a:lumMod val="90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74958234"/>
                  </a:ext>
                </a:extLst>
              </a:tr>
              <a:tr h="169942">
                <a:tc>
                  <a:txBody>
                    <a:bodyPr/>
                    <a:lstStyle/>
                    <a:p>
                      <a:pPr marL="0" algn="r" defTabSz="729051" rtl="0" eaLnBrk="1" latinLnBrk="0" hangingPunct="1"/>
                      <a:r>
                        <a:rPr lang="en-US" sz="1400" b="1" kern="1200" baseline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SDG6.</a:t>
                      </a: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2905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a-ES" sz="1400" b="0" kern="1200" baseline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Water management</a:t>
                      </a:r>
                      <a:endParaRPr lang="en-US" sz="1400" b="0" kern="1200" baseline="0">
                        <a:solidFill>
                          <a:schemeClr val="bg2">
                            <a:lumMod val="90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02747255"/>
                  </a:ext>
                </a:extLst>
              </a:tr>
              <a:tr h="576787">
                <a:tc>
                  <a:txBody>
                    <a:bodyPr/>
                    <a:lstStyle/>
                    <a:p>
                      <a:pPr algn="r"/>
                      <a:r>
                        <a:rPr lang="en-US" sz="1600" b="1" baseline="0">
                          <a:solidFill>
                            <a:srgbClr val="22489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SDG13.</a:t>
                      </a:r>
                      <a:endParaRPr lang="en-US" sz="1600" b="1" baseline="-25000">
                        <a:solidFill>
                          <a:srgbClr val="22489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a-ES" sz="1600" kern="1200" spc="-5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Emissions</a:t>
                      </a:r>
                      <a:endParaRPr lang="en-US" sz="1600" spc="-5">
                        <a:solidFill>
                          <a:srgbClr val="40414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19392604"/>
                  </a:ext>
                </a:extLst>
              </a:tr>
              <a:tr h="576787">
                <a:tc>
                  <a:txBody>
                    <a:bodyPr/>
                    <a:lstStyle/>
                    <a:p>
                      <a:pPr algn="r"/>
                      <a:endParaRPr lang="en-US" sz="1600" b="1" baseline="-25000">
                        <a:solidFill>
                          <a:srgbClr val="22489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- GHG emissions</a:t>
                      </a: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32349726"/>
                  </a:ext>
                </a:extLst>
              </a:tr>
              <a:tr h="576787">
                <a:tc>
                  <a:txBody>
                    <a:bodyPr/>
                    <a:lstStyle/>
                    <a:p>
                      <a:pPr algn="r"/>
                      <a:endParaRPr lang="en-US" sz="1600" b="1" baseline="-25000">
                        <a:solidFill>
                          <a:srgbClr val="22489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- CH4</a:t>
                      </a:r>
                      <a:r>
                        <a:rPr lang="en-US" sz="1600" baseline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</a:t>
                      </a:r>
                      <a:r>
                        <a:rPr lang="en-US" sz="160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and N2O agricultural </a:t>
                      </a:r>
                      <a:r>
                        <a:rPr lang="en-US" sz="16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emissions</a:t>
                      </a: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62500307"/>
                  </a:ext>
                </a:extLst>
              </a:tr>
              <a:tr h="576787">
                <a:tc>
                  <a:txBody>
                    <a:bodyPr/>
                    <a:lstStyle/>
                    <a:p>
                      <a:pPr algn="r"/>
                      <a:endParaRPr lang="en-US" sz="1600" b="1" baseline="0">
                        <a:solidFill>
                          <a:srgbClr val="22489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spc="-5">
                          <a:solidFill>
                            <a:srgbClr val="40414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- LUC CO2 emissions</a:t>
                      </a: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00938367"/>
                  </a:ext>
                </a:extLst>
              </a:tr>
              <a:tr h="576787">
                <a:tc>
                  <a:txBody>
                    <a:bodyPr/>
                    <a:lstStyle/>
                    <a:p>
                      <a:pPr algn="r"/>
                      <a:endParaRPr lang="en-US" sz="1600" b="1" baseline="0">
                        <a:solidFill>
                          <a:srgbClr val="22489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kern="1200" spc="-5" dirty="0">
                        <a:solidFill>
                          <a:srgbClr val="40414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3368" marR="83368" marT="41684" marB="416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86648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55745954"/>
      </p:ext>
    </p:extLst>
  </p:cSld>
  <p:clrMapOvr>
    <a:masterClrMapping/>
  </p:clrMapOvr>
</p:sld>
</file>

<file path=ppt/theme/theme1.xml><?xml version="1.0" encoding="utf-8"?>
<a:theme xmlns:a="http://schemas.openxmlformats.org/drawingml/2006/main" name="Page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ve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ove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Έγγραφο" ma:contentTypeID="0x010100A283B5B60DE7E34FB7C94335263C33F7" ma:contentTypeVersion="17" ma:contentTypeDescription="Δημιουργία νέου εγγράφου" ma:contentTypeScope="" ma:versionID="6cd5fbd4ab23f356606f0abdf7676c81">
  <xsd:schema xmlns:xsd="http://www.w3.org/2001/XMLSchema" xmlns:xs="http://www.w3.org/2001/XMLSchema" xmlns:p="http://schemas.microsoft.com/office/2006/metadata/properties" xmlns:ns1="http://schemas.microsoft.com/sharepoint/v3" xmlns:ns2="c6ba4ee9-2a59-4025-b37e-c167292fdbe8" xmlns:ns3="6b2c733d-f853-4704-bad8-f624003fa4a7" targetNamespace="http://schemas.microsoft.com/office/2006/metadata/properties" ma:root="true" ma:fieldsID="1edf4446715f718a2ef1a52f257d8ce8" ns1:_="" ns2:_="" ns3:_="">
    <xsd:import namespace="http://schemas.microsoft.com/sharepoint/v3"/>
    <xsd:import namespace="c6ba4ee9-2a59-4025-b37e-c167292fdbe8"/>
    <xsd:import namespace="6b2c733d-f853-4704-bad8-f624003fa4a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  <xsd:element ref="ns2:_Flow_SignoffStatus" minOccurs="0"/>
                <xsd:element ref="ns1:_ip_UnifiedCompliancePolicyProperties" minOccurs="0"/>
                <xsd:element ref="ns1:_ip_UnifiedCompliancePolicyUIAction" minOccurs="0"/>
                <xsd:element ref="ns2:MediaServiceObjectDetectorVersion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1" nillable="true" ma:displayName="Ιδιότητες Ενοποιημένης Πολιτικής Συμμόρφωσης" ma:hidden="true" ma:internalName="_ip_UnifiedCompliancePolicyProperties">
      <xsd:simpleType>
        <xsd:restriction base="dms:Note"/>
      </xsd:simpleType>
    </xsd:element>
    <xsd:element name="_ip_UnifiedCompliancePolicyUIAction" ma:index="22" nillable="true" ma:displayName="Ενέργεια περιβάλλοντος εργασίας χρήστη της Ενοποιημένης Πολιτικής Συμμόρφωσης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6ba4ee9-2a59-4025-b37e-c167292fdbe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Ετικέτες εικόνας" ma:readOnly="false" ma:fieldId="{5cf76f15-5ced-4ddc-b409-7134ff3c332f}" ma:taxonomyMulti="true" ma:sspId="fed25f8e-50e6-4137-9d04-02130354ac1d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  <xsd:element name="_Flow_SignoffStatus" ma:index="20" nillable="true" ma:displayName="Κατάσταση" ma:internalName="_x039a__x03b1__x03c4__x03ac__x03c3__x03c4__x03b1__x03c3__x03b7_">
      <xsd:simpleType>
        <xsd:restriction base="dms:Text"/>
      </xsd:simple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Location" ma:index="24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b2c733d-f853-4704-bad8-f624003fa4a7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d74cfdd8-c6e5-4192-9cc2-786f3065453a}" ma:internalName="TaxCatchAll" ma:showField="CatchAllData" ma:web="6b2c733d-f853-4704-bad8-f624003fa4a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8" nillable="true" ma:displayName="Κοινή χρήση με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Κοινή χρήση με λεπτομέρειες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Τύπος περιεχομένου"/>
        <xsd:element ref="dc:title" minOccurs="0" maxOccurs="1" ma:index="4" ma:displayName="Τίτλος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c6ba4ee9-2a59-4025-b37e-c167292fdbe8">
      <Terms xmlns="http://schemas.microsoft.com/office/infopath/2007/PartnerControls"/>
    </lcf76f155ced4ddcb4097134ff3c332f>
    <TaxCatchAll xmlns="6b2c733d-f853-4704-bad8-f624003fa4a7" xsi:nil="true"/>
    <_Flow_SignoffStatus xmlns="c6ba4ee9-2a59-4025-b37e-c167292fdbe8" xsi:nil="true"/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ACC2A418-72CF-4888-9250-D6A9E6DBDBA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c6ba4ee9-2a59-4025-b37e-c167292fdbe8"/>
    <ds:schemaRef ds:uri="6b2c733d-f853-4704-bad8-f624003fa4a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2225D29-76AB-4F4D-8C81-1E1C4109F10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7618889-DE72-4EA0-B921-419C59C8155C}">
  <ds:schemaRefs>
    <ds:schemaRef ds:uri="http://schemas.microsoft.com/office/2006/documentManagement/types"/>
    <ds:schemaRef ds:uri="c6ba4ee9-2a59-4025-b37e-c167292fdbe8"/>
    <ds:schemaRef ds:uri="http://www.w3.org/XML/1998/namespace"/>
    <ds:schemaRef ds:uri="http://purl.org/dc/terms/"/>
    <ds:schemaRef ds:uri="http://purl.org/dc/elements/1.1/"/>
    <ds:schemaRef ds:uri="http://schemas.microsoft.com/office/2006/metadata/properties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6b2c733d-f853-4704-bad8-f624003fa4a7"/>
    <ds:schemaRef ds:uri="http://schemas.microsoft.com/sharepoint/v3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2321</TotalTime>
  <Words>1495</Words>
  <Application>Microsoft Office PowerPoint</Application>
  <PresentationFormat>Custom</PresentationFormat>
  <Paragraphs>341</Paragraphs>
  <Slides>42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42</vt:i4>
      </vt:variant>
    </vt:vector>
  </HeadingPairs>
  <TitlesOfParts>
    <vt:vector size="52" baseType="lpstr">
      <vt:lpstr>Arial</vt:lpstr>
      <vt:lpstr>Calibri</vt:lpstr>
      <vt:lpstr>Courier New</vt:lpstr>
      <vt:lpstr>Segoe UI</vt:lpstr>
      <vt:lpstr>Tahoma</vt:lpstr>
      <vt:lpstr>Times New Roman</vt:lpstr>
      <vt:lpstr>Wingdings</vt:lpstr>
      <vt:lpstr>Pages</vt:lpstr>
      <vt:lpstr>Cover</vt:lpstr>
      <vt:lpstr>Cover</vt:lpstr>
      <vt:lpstr>PowerPoint Presentation</vt:lpstr>
      <vt:lpstr>Motivation</vt:lpstr>
      <vt:lpstr>Motivation</vt:lpstr>
      <vt:lpstr>Our goals</vt:lpstr>
      <vt:lpstr>Our goals</vt:lpstr>
      <vt:lpstr>Our goals</vt:lpstr>
      <vt:lpstr>Our goals</vt:lpstr>
      <vt:lpstr>Our goals</vt:lpstr>
      <vt:lpstr>Our goals</vt:lpstr>
      <vt:lpstr>Our goals</vt:lpstr>
      <vt:lpstr>Our goals</vt:lpstr>
      <vt:lpstr>Scenarios</vt:lpstr>
      <vt:lpstr>Scenarios</vt:lpstr>
      <vt:lpstr>Scenarios</vt:lpstr>
      <vt:lpstr>Scenarios</vt:lpstr>
      <vt:lpstr>Scenarios</vt:lpstr>
      <vt:lpstr>The model: GCAM</vt:lpstr>
      <vt:lpstr>Nutritional point of view</vt:lpstr>
      <vt:lpstr>Nutritional point of view</vt:lpstr>
      <vt:lpstr>Nutritional point of view</vt:lpstr>
      <vt:lpstr>Land types</vt:lpstr>
      <vt:lpstr>Land types</vt:lpstr>
      <vt:lpstr>Water</vt:lpstr>
      <vt:lpstr>Water</vt:lpstr>
      <vt:lpstr>Water</vt:lpstr>
      <vt:lpstr>GHG emissions</vt:lpstr>
      <vt:lpstr>GHG emissions</vt:lpstr>
      <vt:lpstr>GHG emissions</vt:lpstr>
      <vt:lpstr>GHG emissions</vt:lpstr>
      <vt:lpstr>GHG emissions</vt:lpstr>
      <vt:lpstr>Air pollution health impact</vt:lpstr>
      <vt:lpstr>Air pollution health impact</vt:lpstr>
      <vt:lpstr>Annual food expenditure per capita</vt:lpstr>
      <vt:lpstr>Next steps</vt:lpstr>
      <vt:lpstr>Next steps</vt:lpstr>
      <vt:lpstr>Next steps</vt:lpstr>
      <vt:lpstr>Next steps</vt:lpstr>
      <vt:lpstr>Next steps</vt:lpstr>
      <vt:lpstr>Next steps</vt:lpstr>
      <vt:lpstr>PowerPoint Presentation</vt:lpstr>
      <vt:lpstr>Land nesting competition</vt:lpstr>
      <vt:lpstr>Re-forestation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Sotiriou, Florentia</dc:creator>
  <cp:lastModifiedBy>Claudia</cp:lastModifiedBy>
  <cp:revision>179</cp:revision>
  <dcterms:created xsi:type="dcterms:W3CDTF">2019-08-02T07:17:19Z</dcterms:created>
  <dcterms:modified xsi:type="dcterms:W3CDTF">2023-11-10T13:51:27Z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0x010100A283B5B60DE7E34FB7C94335263C33F7</vt:lpwstr>
  </property>
  <property fmtid="{D5CDD505-2E9C-101B-9397-08002B2CF9AE}" pid="3" name="MediaServiceImageTags">
    <vt:lpwstr/>
  </property>
</Properties>
</file>